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6" r:id="rId3"/>
    <p:sldId id="257" r:id="rId4"/>
    <p:sldId id="275" r:id="rId5"/>
    <p:sldId id="273" r:id="rId6"/>
    <p:sldId id="291" r:id="rId7"/>
    <p:sldId id="269" r:id="rId8"/>
    <p:sldId id="270" r:id="rId9"/>
    <p:sldId id="274" r:id="rId10"/>
    <p:sldId id="271" r:id="rId11"/>
    <p:sldId id="272" r:id="rId12"/>
    <p:sldId id="277" r:id="rId13"/>
    <p:sldId id="280" r:id="rId14"/>
    <p:sldId id="281" r:id="rId15"/>
    <p:sldId id="282" r:id="rId16"/>
    <p:sldId id="283" r:id="rId17"/>
    <p:sldId id="284" r:id="rId18"/>
    <p:sldId id="285" r:id="rId19"/>
    <p:sldId id="267" r:id="rId20"/>
    <p:sldId id="258" r:id="rId21"/>
    <p:sldId id="289" r:id="rId22"/>
    <p:sldId id="287" r:id="rId23"/>
    <p:sldId id="288" r:id="rId24"/>
    <p:sldId id="292" r:id="rId25"/>
    <p:sldId id="29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p:cViewPr varScale="1">
        <p:scale>
          <a:sx n="91" d="100"/>
          <a:sy n="91" d="100"/>
        </p:scale>
        <p:origin x="1404"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50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HEART RATE</c:v>
                </c:pt>
              </c:strCache>
            </c:strRef>
          </c:tx>
          <c:spPr>
            <a:ln>
              <a:solidFill>
                <a:schemeClr val="tx1"/>
              </a:solidFill>
            </a:ln>
          </c:spPr>
          <c:dPt>
            <c:idx val="0"/>
            <c:bubble3D val="0"/>
            <c:spPr>
              <a:solidFill>
                <a:schemeClr val="accent6">
                  <a:lumMod val="75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F0D-4060-9B7F-0AFD58D21173}"/>
              </c:ext>
            </c:extLst>
          </c:dPt>
          <c:dPt>
            <c:idx val="1"/>
            <c:bubble3D val="0"/>
            <c:spPr>
              <a:solidFill>
                <a:srgbClr val="FFFF00"/>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5F0D-4060-9B7F-0AFD58D21173}"/>
              </c:ext>
            </c:extLst>
          </c:dPt>
          <c:dPt>
            <c:idx val="2"/>
            <c:bubble3D val="0"/>
            <c:spPr>
              <a:solidFill>
                <a:srgbClr val="00B050"/>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F0D-4060-9B7F-0AFD58D21173}"/>
              </c:ext>
            </c:extLst>
          </c:dPt>
          <c:dPt>
            <c:idx val="3"/>
            <c:bubble3D val="0"/>
            <c:spPr>
              <a:solidFill>
                <a:schemeClr val="accent3">
                  <a:lumMod val="75000"/>
                </a:schemeClr>
              </a:solidFill>
              <a:ln>
                <a:solidFill>
                  <a:schemeClr val="tx1"/>
                </a:solid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5F0D-4060-9B7F-0AFD58D21173}"/>
              </c:ext>
            </c:extLst>
          </c:dPt>
          <c:dLbls>
            <c:dLbl>
              <c:idx val="0"/>
              <c:layout/>
              <c:tx>
                <c:rich>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fld id="{8102877D-8C29-4A47-9A98-D121E2A3B7D6}" type="VALUE">
                      <a:rPr lang="en-US"/>
                      <a:pPr>
                        <a:defRPr/>
                      </a:pPr>
                      <a:t>[VALUE]</a:t>
                    </a:fld>
                    <a:r>
                      <a:rPr lang="en-US"/>
                      <a:t>, </a:t>
                    </a:r>
                  </a:p>
                  <a:p>
                    <a:pPr>
                      <a:defRPr/>
                    </a:pPr>
                    <a:fld id="{BAE3B5E2-C5B3-4F20-BAC1-C5149956E681}" type="PERCENTAGE">
                      <a:rPr lang="en-US"/>
                      <a:pPr>
                        <a:defRPr/>
                      </a:pPr>
                      <a:t>[PERCENTAGE]</a:t>
                    </a:fld>
                    <a:endParaRPr lang="en-US"/>
                  </a:p>
                </c:rich>
              </c:tx>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15:layout>
                    <c:manualLayout>
                      <c:w val="0.11357701958188783"/>
                      <c:h val="0.18356406550291429"/>
                    </c:manualLayout>
                  </c15:layout>
                  <c15:dlblFieldTable/>
                  <c15:showDataLabelsRange val="0"/>
                </c:ext>
                <c:ext xmlns:c16="http://schemas.microsoft.com/office/drawing/2014/chart" uri="{C3380CC4-5D6E-409C-BE32-E72D297353CC}">
                  <c16:uniqueId val="{00000001-5F0D-4060-9B7F-0AFD58D21173}"/>
                </c:ext>
              </c:extLst>
            </c:dLbl>
            <c:dLbl>
              <c:idx val="1"/>
              <c:layout/>
              <c:tx>
                <c:rich>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fld id="{83651ED7-D00B-43E9-BB09-0B2840E0231E}" type="VALUE">
                      <a:rPr lang="en-US"/>
                      <a:pPr>
                        <a:defRPr/>
                      </a:pPr>
                      <a:t>[VALUE]</a:t>
                    </a:fld>
                    <a:r>
                      <a:rPr lang="en-US"/>
                      <a:t>-90,</a:t>
                    </a:r>
                  </a:p>
                  <a:p>
                    <a:pPr>
                      <a:defRPr/>
                    </a:pPr>
                    <a:fld id="{25F3550F-5E76-477E-B7BD-7191B1588465}" type="PERCENTAGE">
                      <a:rPr lang="en-US"/>
                      <a:pPr>
                        <a:defRPr/>
                      </a:pPr>
                      <a:t>[PERCENTAGE]</a:t>
                    </a:fld>
                    <a:endParaRPr lang="en-US"/>
                  </a:p>
                </c:rich>
              </c:tx>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15:layout>
                    <c:manualLayout>
                      <c:w val="0.10231729156872023"/>
                      <c:h val="0.14766663685309167"/>
                    </c:manualLayout>
                  </c15:layout>
                  <c15:dlblFieldTable/>
                  <c15:showDataLabelsRange val="0"/>
                </c:ext>
                <c:ext xmlns:c16="http://schemas.microsoft.com/office/drawing/2014/chart" uri="{C3380CC4-5D6E-409C-BE32-E72D297353CC}">
                  <c16:uniqueId val="{00000002-5F0D-4060-9B7F-0AFD58D21173}"/>
                </c:ext>
              </c:extLst>
            </c:dLbl>
            <c:dLbl>
              <c:idx val="2"/>
              <c:layout/>
              <c:tx>
                <c:rich>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fld id="{3B07F9FE-407D-4557-BC35-0EB6F0A798AB}" type="VALUE">
                      <a:rPr lang="en-US"/>
                      <a:pPr>
                        <a:defRPr/>
                      </a:pPr>
                      <a:t>[VALUE]</a:t>
                    </a:fld>
                    <a:r>
                      <a:rPr lang="en-US"/>
                      <a:t>-85,</a:t>
                    </a:r>
                  </a:p>
                  <a:p>
                    <a:pPr>
                      <a:defRPr/>
                    </a:pPr>
                    <a:fld id="{7DB4F503-28D4-4448-81FF-BE86D8DA7475}" type="PERCENTAGE">
                      <a:rPr lang="en-US"/>
                      <a:pPr>
                        <a:defRPr/>
                      </a:pPr>
                      <a:t>[PERCENTAGE]</a:t>
                    </a:fld>
                    <a:endParaRPr lang="en-US"/>
                  </a:p>
                </c:rich>
              </c:tx>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15:layout>
                    <c:manualLayout>
                      <c:w val="0.14232594435871995"/>
                      <c:h val="0.13997433071384399"/>
                    </c:manualLayout>
                  </c15:layout>
                  <c15:dlblFieldTable/>
                  <c15:showDataLabelsRange val="0"/>
                </c:ext>
                <c:ext xmlns:c16="http://schemas.microsoft.com/office/drawing/2014/chart" uri="{C3380CC4-5D6E-409C-BE32-E72D297353CC}">
                  <c16:uniqueId val="{00000003-5F0D-4060-9B7F-0AFD58D21173}"/>
                </c:ext>
              </c:extLst>
            </c:dLbl>
            <c:dLbl>
              <c:idx val="3"/>
              <c:layout/>
              <c:tx>
                <c:rich>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fld id="{705B8265-4191-48BD-B2FA-04CDE0A1BF19}" type="VALUE">
                      <a:rPr lang="en-US"/>
                      <a:pPr>
                        <a:defRPr/>
                      </a:pPr>
                      <a:t>[VALUE]</a:t>
                    </a:fld>
                    <a:r>
                      <a:rPr lang="en-US"/>
                      <a:t>-80,</a:t>
                    </a:r>
                  </a:p>
                  <a:p>
                    <a:pPr>
                      <a:defRPr/>
                    </a:pPr>
                    <a:fld id="{9B31F2EE-DF52-4B7F-90E7-D0F6BC61463B}" type="PERCENTAGE">
                      <a:rPr lang="en-US"/>
                      <a:pPr>
                        <a:defRPr/>
                      </a:pPr>
                      <a:t>[PERCENTAGE]</a:t>
                    </a:fld>
                    <a:endParaRPr lang="en-US"/>
                  </a:p>
                </c:rich>
              </c:tx>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15:layout>
                    <c:manualLayout>
                      <c:w val="9.6601769741577401E-2"/>
                      <c:h val="0.13228202457459629"/>
                    </c:manualLayout>
                  </c15:layout>
                  <c15:dlblFieldTable/>
                  <c15:showDataLabelsRange val="0"/>
                </c:ext>
                <c:ext xmlns:c16="http://schemas.microsoft.com/office/drawing/2014/chart" uri="{C3380CC4-5D6E-409C-BE32-E72D297353CC}">
                  <c16:uniqueId val="{00000004-5F0D-4060-9B7F-0AFD58D21173}"/>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NEWBORN</c:v>
                </c:pt>
                <c:pt idx="1">
                  <c:v>7 YEARS</c:v>
                </c:pt>
                <c:pt idx="2">
                  <c:v>14 YEARS</c:v>
                </c:pt>
                <c:pt idx="3">
                  <c:v>ADULTS</c:v>
                </c:pt>
              </c:strCache>
            </c:strRef>
          </c:cat>
          <c:val>
            <c:numRef>
              <c:f>Sheet1!$B$2:$B$5</c:f>
              <c:numCache>
                <c:formatCode>General</c:formatCode>
                <c:ptCount val="4"/>
                <c:pt idx="0">
                  <c:v>140</c:v>
                </c:pt>
                <c:pt idx="1">
                  <c:v>85</c:v>
                </c:pt>
                <c:pt idx="2">
                  <c:v>80</c:v>
                </c:pt>
                <c:pt idx="3">
                  <c:v>70</c:v>
                </c:pt>
              </c:numCache>
            </c:numRef>
          </c:val>
          <c:extLst>
            <c:ext xmlns:c16="http://schemas.microsoft.com/office/drawing/2014/chart" uri="{C3380CC4-5D6E-409C-BE32-E72D297353CC}">
              <c16:uniqueId val="{00000000-5F0D-4060-9B7F-0AFD58D21173}"/>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249DCA-7296-41F0-9DCF-9D45C1E90614}" type="doc">
      <dgm:prSet loTypeId="urn:microsoft.com/office/officeart/2008/layout/AlternatingHexagons" loCatId="list" qsTypeId="urn:microsoft.com/office/officeart/2005/8/quickstyle/simple2" qsCatId="simple" csTypeId="urn:microsoft.com/office/officeart/2005/8/colors/accent1_2" csCatId="accent1" phldr="1"/>
      <dgm:spPr/>
      <dgm:t>
        <a:bodyPr/>
        <a:lstStyle/>
        <a:p>
          <a:endParaRPr lang="en-US"/>
        </a:p>
      </dgm:t>
    </dgm:pt>
    <dgm:pt modelId="{9A58CAFB-9E3A-4BFB-BF36-500F509BA7BB}">
      <dgm:prSet phldrT="[Text]"/>
      <dgm:spPr/>
      <dgm:t>
        <a:bodyPr/>
        <a:lstStyle/>
        <a:p>
          <a:r>
            <a:rPr lang="en-US" dirty="0" smtClean="0"/>
            <a:t>Transformer</a:t>
          </a:r>
          <a:endParaRPr lang="en-US" dirty="0"/>
        </a:p>
      </dgm:t>
    </dgm:pt>
    <dgm:pt modelId="{761FDA64-D363-4392-BA08-1CFAFB0531B3}" type="parTrans" cxnId="{669CF3D1-E79C-474E-815A-987040AA76B8}">
      <dgm:prSet/>
      <dgm:spPr/>
      <dgm:t>
        <a:bodyPr/>
        <a:lstStyle/>
        <a:p>
          <a:endParaRPr lang="en-US"/>
        </a:p>
      </dgm:t>
    </dgm:pt>
    <dgm:pt modelId="{D38FD178-328B-49A7-A905-26A88BB55516}" type="sibTrans" cxnId="{669CF3D1-E79C-474E-815A-987040AA76B8}">
      <dgm:prSet custT="1"/>
      <dgm:spPr/>
      <dgm:t>
        <a:bodyPr/>
        <a:lstStyle/>
        <a:p>
          <a:r>
            <a:rPr lang="en-US" sz="1300" dirty="0" smtClean="0"/>
            <a:t>ARDUINO UNO</a:t>
          </a:r>
          <a:endParaRPr lang="en-US" sz="1300" dirty="0"/>
        </a:p>
      </dgm:t>
    </dgm:pt>
    <dgm:pt modelId="{32D3965A-91C2-4090-AC42-00CF7D54A065}">
      <dgm:prSet phldrT="[Text]" phldr="1"/>
      <dgm:spPr/>
      <dgm:t>
        <a:bodyPr/>
        <a:lstStyle/>
        <a:p>
          <a:endParaRPr lang="en-US"/>
        </a:p>
      </dgm:t>
    </dgm:pt>
    <dgm:pt modelId="{8F5F271D-1576-4832-8615-70A4C8A0CFC1}" type="parTrans" cxnId="{56E3AA53-EE13-48E5-8185-71B12159251E}">
      <dgm:prSet/>
      <dgm:spPr/>
      <dgm:t>
        <a:bodyPr/>
        <a:lstStyle/>
        <a:p>
          <a:endParaRPr lang="en-US"/>
        </a:p>
      </dgm:t>
    </dgm:pt>
    <dgm:pt modelId="{DD436771-8811-43EE-BA4B-547A4777A7E0}" type="sibTrans" cxnId="{56E3AA53-EE13-48E5-8185-71B12159251E}">
      <dgm:prSet/>
      <dgm:spPr/>
      <dgm:t>
        <a:bodyPr/>
        <a:lstStyle/>
        <a:p>
          <a:endParaRPr lang="en-US"/>
        </a:p>
      </dgm:t>
    </dgm:pt>
    <dgm:pt modelId="{03A2034A-83B8-445C-8565-1C3D91B87D2E}">
      <dgm:prSet phldrT="[Text]" custT="1"/>
      <dgm:spPr/>
      <dgm:t>
        <a:bodyPr/>
        <a:lstStyle/>
        <a:p>
          <a:r>
            <a:rPr lang="en-US" sz="2000" dirty="0" smtClean="0"/>
            <a:t>Diode</a:t>
          </a:r>
          <a:endParaRPr lang="en-US" sz="1100" dirty="0"/>
        </a:p>
      </dgm:t>
    </dgm:pt>
    <dgm:pt modelId="{2CBD8B85-B28D-4E92-AF39-14D5C73158F1}" type="parTrans" cxnId="{F6121D6E-038B-464E-A3E4-5352B0001E31}">
      <dgm:prSet/>
      <dgm:spPr/>
      <dgm:t>
        <a:bodyPr/>
        <a:lstStyle/>
        <a:p>
          <a:endParaRPr lang="en-US"/>
        </a:p>
      </dgm:t>
    </dgm:pt>
    <dgm:pt modelId="{5D2C6AE6-B0B9-4AB3-A251-6F7DE8C27DD0}" type="sibTrans" cxnId="{F6121D6E-038B-464E-A3E4-5352B0001E31}">
      <dgm:prSet/>
      <dgm:spPr/>
      <dgm:t>
        <a:bodyPr/>
        <a:lstStyle/>
        <a:p>
          <a:r>
            <a:rPr lang="en-US" dirty="0" smtClean="0"/>
            <a:t>Resistor</a:t>
          </a:r>
          <a:endParaRPr lang="en-US" dirty="0"/>
        </a:p>
      </dgm:t>
    </dgm:pt>
    <dgm:pt modelId="{955E00A4-BA68-4902-A008-49D219432ADF}">
      <dgm:prSet phldrT="[Text]" phldr="1"/>
      <dgm:spPr/>
      <dgm:t>
        <a:bodyPr/>
        <a:lstStyle/>
        <a:p>
          <a:endParaRPr lang="en-US"/>
        </a:p>
      </dgm:t>
    </dgm:pt>
    <dgm:pt modelId="{7E9AEED2-6253-4AB7-A144-59D464C3C94C}" type="parTrans" cxnId="{BCC65911-731F-49E6-B303-A1384082DF15}">
      <dgm:prSet/>
      <dgm:spPr/>
      <dgm:t>
        <a:bodyPr/>
        <a:lstStyle/>
        <a:p>
          <a:endParaRPr lang="en-US"/>
        </a:p>
      </dgm:t>
    </dgm:pt>
    <dgm:pt modelId="{C6F6C548-CD88-43A6-90AC-80EC70980235}" type="sibTrans" cxnId="{BCC65911-731F-49E6-B303-A1384082DF15}">
      <dgm:prSet/>
      <dgm:spPr/>
      <dgm:t>
        <a:bodyPr/>
        <a:lstStyle/>
        <a:p>
          <a:endParaRPr lang="en-US"/>
        </a:p>
      </dgm:t>
    </dgm:pt>
    <dgm:pt modelId="{15077E19-3B9B-431F-8089-0692DB2FF1C6}">
      <dgm:prSet phldrT="[Text]" custT="1"/>
      <dgm:spPr/>
      <dgm:t>
        <a:bodyPr/>
        <a:lstStyle/>
        <a:p>
          <a:r>
            <a:rPr lang="en-US" sz="1400" dirty="0" smtClean="0"/>
            <a:t>Capacitor</a:t>
          </a:r>
          <a:endParaRPr lang="en-US" sz="1100" dirty="0"/>
        </a:p>
      </dgm:t>
    </dgm:pt>
    <dgm:pt modelId="{C0CAA21E-1979-4D46-8B85-3F3BD5DB5A38}" type="parTrans" cxnId="{0B80F3EA-AE20-4E01-B09D-FAAC5318DBF4}">
      <dgm:prSet/>
      <dgm:spPr/>
      <dgm:t>
        <a:bodyPr/>
        <a:lstStyle/>
        <a:p>
          <a:endParaRPr lang="en-US"/>
        </a:p>
      </dgm:t>
    </dgm:pt>
    <dgm:pt modelId="{F1AC7C21-9216-465E-B28B-341C52C1E80C}" type="sibTrans" cxnId="{0B80F3EA-AE20-4E01-B09D-FAAC5318DBF4}">
      <dgm:prSet/>
      <dgm:spPr/>
      <dgm:t>
        <a:bodyPr/>
        <a:lstStyle/>
        <a:p>
          <a:r>
            <a:rPr lang="en-US" dirty="0" smtClean="0"/>
            <a:t>LED</a:t>
          </a:r>
          <a:endParaRPr lang="en-US" dirty="0"/>
        </a:p>
      </dgm:t>
    </dgm:pt>
    <dgm:pt modelId="{440D828D-1E02-4E7B-B933-DBF06E4E6331}">
      <dgm:prSet phldrT="[Text]" phldr="1"/>
      <dgm:spPr/>
      <dgm:t>
        <a:bodyPr/>
        <a:lstStyle/>
        <a:p>
          <a:endParaRPr lang="en-US"/>
        </a:p>
      </dgm:t>
    </dgm:pt>
    <dgm:pt modelId="{5013888F-78B4-40CB-AD29-623F67CDF9E7}" type="parTrans" cxnId="{A45C9489-85F6-495E-AFFD-158D8E56F8C8}">
      <dgm:prSet/>
      <dgm:spPr/>
      <dgm:t>
        <a:bodyPr/>
        <a:lstStyle/>
        <a:p>
          <a:endParaRPr lang="en-US"/>
        </a:p>
      </dgm:t>
    </dgm:pt>
    <dgm:pt modelId="{FFD40F82-6767-4F4E-BBD1-21ACC903F7DC}" type="sibTrans" cxnId="{A45C9489-85F6-495E-AFFD-158D8E56F8C8}">
      <dgm:prSet/>
      <dgm:spPr/>
      <dgm:t>
        <a:bodyPr/>
        <a:lstStyle/>
        <a:p>
          <a:endParaRPr lang="en-US"/>
        </a:p>
      </dgm:t>
    </dgm:pt>
    <dgm:pt modelId="{2ADB7FA6-ADAE-4D25-8087-031841039806}" type="pres">
      <dgm:prSet presAssocID="{73249DCA-7296-41F0-9DCF-9D45C1E90614}" presName="Name0" presStyleCnt="0">
        <dgm:presLayoutVars>
          <dgm:chMax/>
          <dgm:chPref/>
          <dgm:dir/>
          <dgm:animLvl val="lvl"/>
        </dgm:presLayoutVars>
      </dgm:prSet>
      <dgm:spPr/>
      <dgm:t>
        <a:bodyPr/>
        <a:lstStyle/>
        <a:p>
          <a:endParaRPr lang="en-US"/>
        </a:p>
      </dgm:t>
    </dgm:pt>
    <dgm:pt modelId="{94BEBBE0-2C8C-4803-88BD-5B58129B19F9}" type="pres">
      <dgm:prSet presAssocID="{9A58CAFB-9E3A-4BFB-BF36-500F509BA7BB}" presName="composite" presStyleCnt="0"/>
      <dgm:spPr/>
    </dgm:pt>
    <dgm:pt modelId="{5AFD88B9-9529-47B9-955F-FB2DAC12D7CB}" type="pres">
      <dgm:prSet presAssocID="{9A58CAFB-9E3A-4BFB-BF36-500F509BA7BB}" presName="Parent1" presStyleLbl="node1" presStyleIdx="0" presStyleCnt="6">
        <dgm:presLayoutVars>
          <dgm:chMax val="1"/>
          <dgm:chPref val="1"/>
          <dgm:bulletEnabled val="1"/>
        </dgm:presLayoutVars>
      </dgm:prSet>
      <dgm:spPr/>
      <dgm:t>
        <a:bodyPr/>
        <a:lstStyle/>
        <a:p>
          <a:endParaRPr lang="en-US"/>
        </a:p>
      </dgm:t>
    </dgm:pt>
    <dgm:pt modelId="{CDC7AD24-34BC-4925-B39B-D10E062EC960}" type="pres">
      <dgm:prSet presAssocID="{9A58CAFB-9E3A-4BFB-BF36-500F509BA7BB}" presName="Childtext1" presStyleLbl="revTx" presStyleIdx="0" presStyleCnt="3">
        <dgm:presLayoutVars>
          <dgm:chMax val="0"/>
          <dgm:chPref val="0"/>
          <dgm:bulletEnabled val="1"/>
        </dgm:presLayoutVars>
      </dgm:prSet>
      <dgm:spPr/>
      <dgm:t>
        <a:bodyPr/>
        <a:lstStyle/>
        <a:p>
          <a:endParaRPr lang="en-US"/>
        </a:p>
      </dgm:t>
    </dgm:pt>
    <dgm:pt modelId="{F4E7B361-4A24-47D6-8AB5-1444B7238F04}" type="pres">
      <dgm:prSet presAssocID="{9A58CAFB-9E3A-4BFB-BF36-500F509BA7BB}" presName="BalanceSpacing" presStyleCnt="0"/>
      <dgm:spPr/>
    </dgm:pt>
    <dgm:pt modelId="{4FA11832-1E64-4409-A041-CF514360775C}" type="pres">
      <dgm:prSet presAssocID="{9A58CAFB-9E3A-4BFB-BF36-500F509BA7BB}" presName="BalanceSpacing1" presStyleCnt="0"/>
      <dgm:spPr/>
    </dgm:pt>
    <dgm:pt modelId="{8D737AA1-ABC5-4D3A-9B4E-6F522C887B64}" type="pres">
      <dgm:prSet presAssocID="{D38FD178-328B-49A7-A905-26A88BB55516}" presName="Accent1Text" presStyleLbl="node1" presStyleIdx="1" presStyleCnt="6" custAng="0" custLinFactNeighborX="5335" custLinFactNeighborY="-1691"/>
      <dgm:spPr/>
      <dgm:t>
        <a:bodyPr/>
        <a:lstStyle/>
        <a:p>
          <a:endParaRPr lang="en-US"/>
        </a:p>
      </dgm:t>
    </dgm:pt>
    <dgm:pt modelId="{1C97D134-19CF-48FD-BDF8-D11ED6137870}" type="pres">
      <dgm:prSet presAssocID="{D38FD178-328B-49A7-A905-26A88BB55516}" presName="spaceBetweenRectangles" presStyleCnt="0"/>
      <dgm:spPr/>
    </dgm:pt>
    <dgm:pt modelId="{26BB8603-7D05-4EA5-893A-567C93F234F5}" type="pres">
      <dgm:prSet presAssocID="{03A2034A-83B8-445C-8565-1C3D91B87D2E}" presName="composite" presStyleCnt="0"/>
      <dgm:spPr/>
    </dgm:pt>
    <dgm:pt modelId="{299E6620-B8E8-4116-ADA0-4921CF2F6A7A}" type="pres">
      <dgm:prSet presAssocID="{03A2034A-83B8-445C-8565-1C3D91B87D2E}" presName="Parent1" presStyleLbl="node1" presStyleIdx="2" presStyleCnt="6" custLinFactNeighborX="-2775" custLinFactNeighborY="0">
        <dgm:presLayoutVars>
          <dgm:chMax val="1"/>
          <dgm:chPref val="1"/>
          <dgm:bulletEnabled val="1"/>
        </dgm:presLayoutVars>
      </dgm:prSet>
      <dgm:spPr/>
      <dgm:t>
        <a:bodyPr/>
        <a:lstStyle/>
        <a:p>
          <a:endParaRPr lang="en-US"/>
        </a:p>
      </dgm:t>
    </dgm:pt>
    <dgm:pt modelId="{E29F7EF7-255C-4A52-B269-0BD7F3E1246C}" type="pres">
      <dgm:prSet presAssocID="{03A2034A-83B8-445C-8565-1C3D91B87D2E}" presName="Childtext1" presStyleLbl="revTx" presStyleIdx="1" presStyleCnt="3">
        <dgm:presLayoutVars>
          <dgm:chMax val="0"/>
          <dgm:chPref val="0"/>
          <dgm:bulletEnabled val="1"/>
        </dgm:presLayoutVars>
      </dgm:prSet>
      <dgm:spPr/>
      <dgm:t>
        <a:bodyPr/>
        <a:lstStyle/>
        <a:p>
          <a:endParaRPr lang="en-US"/>
        </a:p>
      </dgm:t>
    </dgm:pt>
    <dgm:pt modelId="{D54EE3A1-BB4F-4106-A870-BE57806CF6B2}" type="pres">
      <dgm:prSet presAssocID="{03A2034A-83B8-445C-8565-1C3D91B87D2E}" presName="BalanceSpacing" presStyleCnt="0"/>
      <dgm:spPr/>
    </dgm:pt>
    <dgm:pt modelId="{CC952210-D03F-4215-A1DD-561277BF8E34}" type="pres">
      <dgm:prSet presAssocID="{03A2034A-83B8-445C-8565-1C3D91B87D2E}" presName="BalanceSpacing1" presStyleCnt="0"/>
      <dgm:spPr/>
    </dgm:pt>
    <dgm:pt modelId="{1F58966E-3559-45A2-BABB-73BC0E150730}" type="pres">
      <dgm:prSet presAssocID="{5D2C6AE6-B0B9-4AB3-A251-6F7DE8C27DD0}" presName="Accent1Text" presStyleLbl="node1" presStyleIdx="3" presStyleCnt="6"/>
      <dgm:spPr/>
      <dgm:t>
        <a:bodyPr/>
        <a:lstStyle/>
        <a:p>
          <a:endParaRPr lang="en-US"/>
        </a:p>
      </dgm:t>
    </dgm:pt>
    <dgm:pt modelId="{C0D62E70-7B4A-405F-BE6F-EEDD7FE1C724}" type="pres">
      <dgm:prSet presAssocID="{5D2C6AE6-B0B9-4AB3-A251-6F7DE8C27DD0}" presName="spaceBetweenRectangles" presStyleCnt="0"/>
      <dgm:spPr/>
    </dgm:pt>
    <dgm:pt modelId="{FC88144C-9690-4EBB-8E41-C0BE9E5BAA80}" type="pres">
      <dgm:prSet presAssocID="{15077E19-3B9B-431F-8089-0692DB2FF1C6}" presName="composite" presStyleCnt="0"/>
      <dgm:spPr/>
    </dgm:pt>
    <dgm:pt modelId="{A50E836E-9A22-4E87-B43E-491FBFA5161A}" type="pres">
      <dgm:prSet presAssocID="{15077E19-3B9B-431F-8089-0692DB2FF1C6}" presName="Parent1" presStyleLbl="node1" presStyleIdx="4" presStyleCnt="6">
        <dgm:presLayoutVars>
          <dgm:chMax val="1"/>
          <dgm:chPref val="1"/>
          <dgm:bulletEnabled val="1"/>
        </dgm:presLayoutVars>
      </dgm:prSet>
      <dgm:spPr/>
      <dgm:t>
        <a:bodyPr/>
        <a:lstStyle/>
        <a:p>
          <a:endParaRPr lang="en-US"/>
        </a:p>
      </dgm:t>
    </dgm:pt>
    <dgm:pt modelId="{2BE32071-C3AA-4CD5-AFC8-0AAC247ABC87}" type="pres">
      <dgm:prSet presAssocID="{15077E19-3B9B-431F-8089-0692DB2FF1C6}" presName="Childtext1" presStyleLbl="revTx" presStyleIdx="2" presStyleCnt="3">
        <dgm:presLayoutVars>
          <dgm:chMax val="0"/>
          <dgm:chPref val="0"/>
          <dgm:bulletEnabled val="1"/>
        </dgm:presLayoutVars>
      </dgm:prSet>
      <dgm:spPr/>
      <dgm:t>
        <a:bodyPr/>
        <a:lstStyle/>
        <a:p>
          <a:endParaRPr lang="en-US"/>
        </a:p>
      </dgm:t>
    </dgm:pt>
    <dgm:pt modelId="{C9EC0213-8626-4085-98ED-5EE8C0F9FDE1}" type="pres">
      <dgm:prSet presAssocID="{15077E19-3B9B-431F-8089-0692DB2FF1C6}" presName="BalanceSpacing" presStyleCnt="0"/>
      <dgm:spPr/>
    </dgm:pt>
    <dgm:pt modelId="{F873C41D-643F-4560-98E1-B4E3A5E3D412}" type="pres">
      <dgm:prSet presAssocID="{15077E19-3B9B-431F-8089-0692DB2FF1C6}" presName="BalanceSpacing1" presStyleCnt="0"/>
      <dgm:spPr/>
    </dgm:pt>
    <dgm:pt modelId="{27B395B5-38F2-48AB-860A-5F7CF05042A6}" type="pres">
      <dgm:prSet presAssocID="{F1AC7C21-9216-465E-B28B-341C52C1E80C}" presName="Accent1Text" presStyleLbl="node1" presStyleIdx="5" presStyleCnt="6"/>
      <dgm:spPr/>
      <dgm:t>
        <a:bodyPr/>
        <a:lstStyle/>
        <a:p>
          <a:endParaRPr lang="en-US"/>
        </a:p>
      </dgm:t>
    </dgm:pt>
  </dgm:ptLst>
  <dgm:cxnLst>
    <dgm:cxn modelId="{0B80F3EA-AE20-4E01-B09D-FAAC5318DBF4}" srcId="{73249DCA-7296-41F0-9DCF-9D45C1E90614}" destId="{15077E19-3B9B-431F-8089-0692DB2FF1C6}" srcOrd="2" destOrd="0" parTransId="{C0CAA21E-1979-4D46-8B85-3F3BD5DB5A38}" sibTransId="{F1AC7C21-9216-465E-B28B-341C52C1E80C}"/>
    <dgm:cxn modelId="{669CF3D1-E79C-474E-815A-987040AA76B8}" srcId="{73249DCA-7296-41F0-9DCF-9D45C1E90614}" destId="{9A58CAFB-9E3A-4BFB-BF36-500F509BA7BB}" srcOrd="0" destOrd="0" parTransId="{761FDA64-D363-4392-BA08-1CFAFB0531B3}" sibTransId="{D38FD178-328B-49A7-A905-26A88BB55516}"/>
    <dgm:cxn modelId="{D288DA9D-4684-4C07-BB3E-A97E19F632D8}" type="presOf" srcId="{D38FD178-328B-49A7-A905-26A88BB55516}" destId="{8D737AA1-ABC5-4D3A-9B4E-6F522C887B64}" srcOrd="0" destOrd="0" presId="urn:microsoft.com/office/officeart/2008/layout/AlternatingHexagons"/>
    <dgm:cxn modelId="{F6121D6E-038B-464E-A3E4-5352B0001E31}" srcId="{73249DCA-7296-41F0-9DCF-9D45C1E90614}" destId="{03A2034A-83B8-445C-8565-1C3D91B87D2E}" srcOrd="1" destOrd="0" parTransId="{2CBD8B85-B28D-4E92-AF39-14D5C73158F1}" sibTransId="{5D2C6AE6-B0B9-4AB3-A251-6F7DE8C27DD0}"/>
    <dgm:cxn modelId="{56E3AA53-EE13-48E5-8185-71B12159251E}" srcId="{9A58CAFB-9E3A-4BFB-BF36-500F509BA7BB}" destId="{32D3965A-91C2-4090-AC42-00CF7D54A065}" srcOrd="0" destOrd="0" parTransId="{8F5F271D-1576-4832-8615-70A4C8A0CFC1}" sibTransId="{DD436771-8811-43EE-BA4B-547A4777A7E0}"/>
    <dgm:cxn modelId="{41CAC672-BAF4-4D97-B235-99B62B12AC96}" type="presOf" srcId="{32D3965A-91C2-4090-AC42-00CF7D54A065}" destId="{CDC7AD24-34BC-4925-B39B-D10E062EC960}" srcOrd="0" destOrd="0" presId="urn:microsoft.com/office/officeart/2008/layout/AlternatingHexagons"/>
    <dgm:cxn modelId="{AC4F18D7-BEAF-4348-BC79-3F2DAA638243}" type="presOf" srcId="{03A2034A-83B8-445C-8565-1C3D91B87D2E}" destId="{299E6620-B8E8-4116-ADA0-4921CF2F6A7A}" srcOrd="0" destOrd="0" presId="urn:microsoft.com/office/officeart/2008/layout/AlternatingHexagons"/>
    <dgm:cxn modelId="{405775EF-2C95-4483-8123-AFACC64C1EA3}" type="presOf" srcId="{73249DCA-7296-41F0-9DCF-9D45C1E90614}" destId="{2ADB7FA6-ADAE-4D25-8087-031841039806}" srcOrd="0" destOrd="0" presId="urn:microsoft.com/office/officeart/2008/layout/AlternatingHexagons"/>
    <dgm:cxn modelId="{A45C9489-85F6-495E-AFFD-158D8E56F8C8}" srcId="{15077E19-3B9B-431F-8089-0692DB2FF1C6}" destId="{440D828D-1E02-4E7B-B933-DBF06E4E6331}" srcOrd="0" destOrd="0" parTransId="{5013888F-78B4-40CB-AD29-623F67CDF9E7}" sibTransId="{FFD40F82-6767-4F4E-BBD1-21ACC903F7DC}"/>
    <dgm:cxn modelId="{6CAFE380-EFAD-4068-B951-C7B4B5F29465}" type="presOf" srcId="{F1AC7C21-9216-465E-B28B-341C52C1E80C}" destId="{27B395B5-38F2-48AB-860A-5F7CF05042A6}" srcOrd="0" destOrd="0" presId="urn:microsoft.com/office/officeart/2008/layout/AlternatingHexagons"/>
    <dgm:cxn modelId="{3591BC76-7D3F-45A5-8099-B921CD8617EA}" type="presOf" srcId="{440D828D-1E02-4E7B-B933-DBF06E4E6331}" destId="{2BE32071-C3AA-4CD5-AFC8-0AAC247ABC87}" srcOrd="0" destOrd="0" presId="urn:microsoft.com/office/officeart/2008/layout/AlternatingHexagons"/>
    <dgm:cxn modelId="{2EBCB384-D634-4B60-A7DC-9F9BE303DC47}" type="presOf" srcId="{955E00A4-BA68-4902-A008-49D219432ADF}" destId="{E29F7EF7-255C-4A52-B269-0BD7F3E1246C}" srcOrd="0" destOrd="0" presId="urn:microsoft.com/office/officeart/2008/layout/AlternatingHexagons"/>
    <dgm:cxn modelId="{BCC65911-731F-49E6-B303-A1384082DF15}" srcId="{03A2034A-83B8-445C-8565-1C3D91B87D2E}" destId="{955E00A4-BA68-4902-A008-49D219432ADF}" srcOrd="0" destOrd="0" parTransId="{7E9AEED2-6253-4AB7-A144-59D464C3C94C}" sibTransId="{C6F6C548-CD88-43A6-90AC-80EC70980235}"/>
    <dgm:cxn modelId="{1217AD2E-E9FA-4D86-B5EB-EB8FE3B1EB5C}" type="presOf" srcId="{9A58CAFB-9E3A-4BFB-BF36-500F509BA7BB}" destId="{5AFD88B9-9529-47B9-955F-FB2DAC12D7CB}" srcOrd="0" destOrd="0" presId="urn:microsoft.com/office/officeart/2008/layout/AlternatingHexagons"/>
    <dgm:cxn modelId="{7D418E1E-EBC3-4FEE-BFBC-011C4D4A4EC4}" type="presOf" srcId="{5D2C6AE6-B0B9-4AB3-A251-6F7DE8C27DD0}" destId="{1F58966E-3559-45A2-BABB-73BC0E150730}" srcOrd="0" destOrd="0" presId="urn:microsoft.com/office/officeart/2008/layout/AlternatingHexagons"/>
    <dgm:cxn modelId="{86CF2DC8-5979-47A8-9917-D33E0CBD7489}" type="presOf" srcId="{15077E19-3B9B-431F-8089-0692DB2FF1C6}" destId="{A50E836E-9A22-4E87-B43E-491FBFA5161A}" srcOrd="0" destOrd="0" presId="urn:microsoft.com/office/officeart/2008/layout/AlternatingHexagons"/>
    <dgm:cxn modelId="{973A1572-D4FC-4096-BFBE-F5561E87E337}" type="presParOf" srcId="{2ADB7FA6-ADAE-4D25-8087-031841039806}" destId="{94BEBBE0-2C8C-4803-88BD-5B58129B19F9}" srcOrd="0" destOrd="0" presId="urn:microsoft.com/office/officeart/2008/layout/AlternatingHexagons"/>
    <dgm:cxn modelId="{B492DDCB-9BDB-4246-B0E2-348B7ABDC110}" type="presParOf" srcId="{94BEBBE0-2C8C-4803-88BD-5B58129B19F9}" destId="{5AFD88B9-9529-47B9-955F-FB2DAC12D7CB}" srcOrd="0" destOrd="0" presId="urn:microsoft.com/office/officeart/2008/layout/AlternatingHexagons"/>
    <dgm:cxn modelId="{17659AC9-4142-484B-ACB5-801787558FE4}" type="presParOf" srcId="{94BEBBE0-2C8C-4803-88BD-5B58129B19F9}" destId="{CDC7AD24-34BC-4925-B39B-D10E062EC960}" srcOrd="1" destOrd="0" presId="urn:microsoft.com/office/officeart/2008/layout/AlternatingHexagons"/>
    <dgm:cxn modelId="{B1409D80-73A4-47B6-8C43-79F357614F60}" type="presParOf" srcId="{94BEBBE0-2C8C-4803-88BD-5B58129B19F9}" destId="{F4E7B361-4A24-47D6-8AB5-1444B7238F04}" srcOrd="2" destOrd="0" presId="urn:microsoft.com/office/officeart/2008/layout/AlternatingHexagons"/>
    <dgm:cxn modelId="{EEDD318E-169A-4D81-A1B8-0FF549A8FEA4}" type="presParOf" srcId="{94BEBBE0-2C8C-4803-88BD-5B58129B19F9}" destId="{4FA11832-1E64-4409-A041-CF514360775C}" srcOrd="3" destOrd="0" presId="urn:microsoft.com/office/officeart/2008/layout/AlternatingHexagons"/>
    <dgm:cxn modelId="{96A4BC1F-E336-4F79-92C0-3D1EA4468A4A}" type="presParOf" srcId="{94BEBBE0-2C8C-4803-88BD-5B58129B19F9}" destId="{8D737AA1-ABC5-4D3A-9B4E-6F522C887B64}" srcOrd="4" destOrd="0" presId="urn:microsoft.com/office/officeart/2008/layout/AlternatingHexagons"/>
    <dgm:cxn modelId="{735BD1EB-EE38-4C2B-A449-EB0FAD34BA43}" type="presParOf" srcId="{2ADB7FA6-ADAE-4D25-8087-031841039806}" destId="{1C97D134-19CF-48FD-BDF8-D11ED6137870}" srcOrd="1" destOrd="0" presId="urn:microsoft.com/office/officeart/2008/layout/AlternatingHexagons"/>
    <dgm:cxn modelId="{6FB43D7A-8E64-4F93-AF46-D66A9219704D}" type="presParOf" srcId="{2ADB7FA6-ADAE-4D25-8087-031841039806}" destId="{26BB8603-7D05-4EA5-893A-567C93F234F5}" srcOrd="2" destOrd="0" presId="urn:microsoft.com/office/officeart/2008/layout/AlternatingHexagons"/>
    <dgm:cxn modelId="{ADEB7B8B-A393-42F4-817E-3E523490C7B5}" type="presParOf" srcId="{26BB8603-7D05-4EA5-893A-567C93F234F5}" destId="{299E6620-B8E8-4116-ADA0-4921CF2F6A7A}" srcOrd="0" destOrd="0" presId="urn:microsoft.com/office/officeart/2008/layout/AlternatingHexagons"/>
    <dgm:cxn modelId="{A6CDA100-B900-4F14-88DA-7B284D9E3FD3}" type="presParOf" srcId="{26BB8603-7D05-4EA5-893A-567C93F234F5}" destId="{E29F7EF7-255C-4A52-B269-0BD7F3E1246C}" srcOrd="1" destOrd="0" presId="urn:microsoft.com/office/officeart/2008/layout/AlternatingHexagons"/>
    <dgm:cxn modelId="{A203A00D-989D-48F2-9519-74068CA25B4B}" type="presParOf" srcId="{26BB8603-7D05-4EA5-893A-567C93F234F5}" destId="{D54EE3A1-BB4F-4106-A870-BE57806CF6B2}" srcOrd="2" destOrd="0" presId="urn:microsoft.com/office/officeart/2008/layout/AlternatingHexagons"/>
    <dgm:cxn modelId="{F37BF90B-2CBB-4122-AF03-28B8595D82FF}" type="presParOf" srcId="{26BB8603-7D05-4EA5-893A-567C93F234F5}" destId="{CC952210-D03F-4215-A1DD-561277BF8E34}" srcOrd="3" destOrd="0" presId="urn:microsoft.com/office/officeart/2008/layout/AlternatingHexagons"/>
    <dgm:cxn modelId="{B8D407EC-ABE2-44B7-88B7-5685EC9C9928}" type="presParOf" srcId="{26BB8603-7D05-4EA5-893A-567C93F234F5}" destId="{1F58966E-3559-45A2-BABB-73BC0E150730}" srcOrd="4" destOrd="0" presId="urn:microsoft.com/office/officeart/2008/layout/AlternatingHexagons"/>
    <dgm:cxn modelId="{A1301612-2387-489C-95AC-8FD657FA1411}" type="presParOf" srcId="{2ADB7FA6-ADAE-4D25-8087-031841039806}" destId="{C0D62E70-7B4A-405F-BE6F-EEDD7FE1C724}" srcOrd="3" destOrd="0" presId="urn:microsoft.com/office/officeart/2008/layout/AlternatingHexagons"/>
    <dgm:cxn modelId="{66EBEF4B-CCF3-4113-92B7-6D3A85F93B0D}" type="presParOf" srcId="{2ADB7FA6-ADAE-4D25-8087-031841039806}" destId="{FC88144C-9690-4EBB-8E41-C0BE9E5BAA80}" srcOrd="4" destOrd="0" presId="urn:microsoft.com/office/officeart/2008/layout/AlternatingHexagons"/>
    <dgm:cxn modelId="{24F62DE3-488A-484A-A678-6E1C2E2C0D5A}" type="presParOf" srcId="{FC88144C-9690-4EBB-8E41-C0BE9E5BAA80}" destId="{A50E836E-9A22-4E87-B43E-491FBFA5161A}" srcOrd="0" destOrd="0" presId="urn:microsoft.com/office/officeart/2008/layout/AlternatingHexagons"/>
    <dgm:cxn modelId="{B880E91E-548D-49B2-9C4A-3416F41629CD}" type="presParOf" srcId="{FC88144C-9690-4EBB-8E41-C0BE9E5BAA80}" destId="{2BE32071-C3AA-4CD5-AFC8-0AAC247ABC87}" srcOrd="1" destOrd="0" presId="urn:microsoft.com/office/officeart/2008/layout/AlternatingHexagons"/>
    <dgm:cxn modelId="{071D9B95-16D6-4ACB-932C-AB2B57EDD9CA}" type="presParOf" srcId="{FC88144C-9690-4EBB-8E41-C0BE9E5BAA80}" destId="{C9EC0213-8626-4085-98ED-5EE8C0F9FDE1}" srcOrd="2" destOrd="0" presId="urn:microsoft.com/office/officeart/2008/layout/AlternatingHexagons"/>
    <dgm:cxn modelId="{96CA936D-58B8-45D3-BA17-17DE38C721DB}" type="presParOf" srcId="{FC88144C-9690-4EBB-8E41-C0BE9E5BAA80}" destId="{F873C41D-643F-4560-98E1-B4E3A5E3D412}" srcOrd="3" destOrd="0" presId="urn:microsoft.com/office/officeart/2008/layout/AlternatingHexagons"/>
    <dgm:cxn modelId="{BBB27EA1-D7A9-4765-B717-648180AFC694}" type="presParOf" srcId="{FC88144C-9690-4EBB-8E41-C0BE9E5BAA80}" destId="{27B395B5-38F2-48AB-860A-5F7CF05042A6}"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249DCA-7296-41F0-9DCF-9D45C1E90614}" type="doc">
      <dgm:prSet loTypeId="urn:microsoft.com/office/officeart/2008/layout/AlternatingHexagons" loCatId="list" qsTypeId="urn:microsoft.com/office/officeart/2005/8/quickstyle/simple2" qsCatId="simple" csTypeId="urn:microsoft.com/office/officeart/2005/8/colors/accent1_2" csCatId="accent1" phldr="1"/>
      <dgm:spPr/>
      <dgm:t>
        <a:bodyPr/>
        <a:lstStyle/>
        <a:p>
          <a:endParaRPr lang="en-US"/>
        </a:p>
      </dgm:t>
    </dgm:pt>
    <dgm:pt modelId="{32D3965A-91C2-4090-AC42-00CF7D54A065}">
      <dgm:prSet phldrT="[Text]" custT="1"/>
      <dgm:spPr/>
      <dgm:t>
        <a:bodyPr/>
        <a:lstStyle/>
        <a:p>
          <a:r>
            <a:rPr lang="en-US" sz="1800" dirty="0" err="1" smtClean="0"/>
            <a:t>Topwin</a:t>
          </a:r>
          <a:r>
            <a:rPr lang="en-US" sz="1800" dirty="0" smtClean="0"/>
            <a:t> for </a:t>
          </a:r>
          <a:r>
            <a:rPr lang="en-US" sz="1800" dirty="0" smtClean="0"/>
            <a:t>IC </a:t>
          </a:r>
          <a:r>
            <a:rPr lang="en-US" sz="1800" dirty="0" smtClean="0"/>
            <a:t>programming</a:t>
          </a:r>
          <a:endParaRPr lang="en-US" sz="1800" dirty="0"/>
        </a:p>
      </dgm:t>
    </dgm:pt>
    <dgm:pt modelId="{8F5F271D-1576-4832-8615-70A4C8A0CFC1}" type="parTrans" cxnId="{56E3AA53-EE13-48E5-8185-71B12159251E}">
      <dgm:prSet/>
      <dgm:spPr/>
      <dgm:t>
        <a:bodyPr/>
        <a:lstStyle/>
        <a:p>
          <a:endParaRPr lang="en-US"/>
        </a:p>
      </dgm:t>
    </dgm:pt>
    <dgm:pt modelId="{DD436771-8811-43EE-BA4B-547A4777A7E0}" type="sibTrans" cxnId="{56E3AA53-EE13-48E5-8185-71B12159251E}">
      <dgm:prSet/>
      <dgm:spPr/>
      <dgm:t>
        <a:bodyPr/>
        <a:lstStyle/>
        <a:p>
          <a:r>
            <a:rPr lang="en-US" dirty="0" smtClean="0"/>
            <a:t>ARDUINO IDE</a:t>
          </a:r>
          <a:endParaRPr lang="en-US" dirty="0"/>
        </a:p>
      </dgm:t>
    </dgm:pt>
    <dgm:pt modelId="{03A2034A-83B8-445C-8565-1C3D91B87D2E}">
      <dgm:prSet phldrT="[Text]" custT="1"/>
      <dgm:spPr/>
      <dgm:t>
        <a:bodyPr/>
        <a:lstStyle/>
        <a:p>
          <a:r>
            <a:rPr lang="en-US" sz="1800" dirty="0" smtClean="0"/>
            <a:t>Proteus software for </a:t>
          </a:r>
          <a:r>
            <a:rPr lang="en-US" sz="1800" dirty="0" err="1" smtClean="0"/>
            <a:t>ckt</a:t>
          </a:r>
          <a:r>
            <a:rPr lang="en-US" sz="1800" dirty="0" smtClean="0"/>
            <a:t>  design</a:t>
          </a:r>
          <a:endParaRPr lang="en-US" sz="1800" dirty="0"/>
        </a:p>
      </dgm:t>
    </dgm:pt>
    <dgm:pt modelId="{2CBD8B85-B28D-4E92-AF39-14D5C73158F1}" type="parTrans" cxnId="{F6121D6E-038B-464E-A3E4-5352B0001E31}">
      <dgm:prSet/>
      <dgm:spPr/>
      <dgm:t>
        <a:bodyPr/>
        <a:lstStyle/>
        <a:p>
          <a:endParaRPr lang="en-US"/>
        </a:p>
      </dgm:t>
    </dgm:pt>
    <dgm:pt modelId="{5D2C6AE6-B0B9-4AB3-A251-6F7DE8C27DD0}" type="sibTrans" cxnId="{F6121D6E-038B-464E-A3E4-5352B0001E31}">
      <dgm:prSet custT="1"/>
      <dgm:spPr/>
      <dgm:t>
        <a:bodyPr/>
        <a:lstStyle/>
        <a:p>
          <a:r>
            <a:rPr lang="en-US" sz="2000" dirty="0" smtClean="0"/>
            <a:t>Coding </a:t>
          </a:r>
          <a:r>
            <a:rPr lang="en-US" sz="2000" dirty="0" err="1" smtClean="0"/>
            <a:t>lan</a:t>
          </a:r>
          <a:r>
            <a:rPr lang="en-US" sz="2000" dirty="0" smtClean="0"/>
            <a:t> for assembly language</a:t>
          </a:r>
          <a:endParaRPr lang="en-US" sz="2000" dirty="0"/>
        </a:p>
      </dgm:t>
    </dgm:pt>
    <dgm:pt modelId="{2ADB7FA6-ADAE-4D25-8087-031841039806}" type="pres">
      <dgm:prSet presAssocID="{73249DCA-7296-41F0-9DCF-9D45C1E90614}" presName="Name0" presStyleCnt="0">
        <dgm:presLayoutVars>
          <dgm:chMax/>
          <dgm:chPref/>
          <dgm:dir/>
          <dgm:animLvl val="lvl"/>
        </dgm:presLayoutVars>
      </dgm:prSet>
      <dgm:spPr/>
      <dgm:t>
        <a:bodyPr/>
        <a:lstStyle/>
        <a:p>
          <a:endParaRPr lang="en-US"/>
        </a:p>
      </dgm:t>
    </dgm:pt>
    <dgm:pt modelId="{C4DBDBD4-DA1F-445A-8444-A22A2DBF0AB4}" type="pres">
      <dgm:prSet presAssocID="{32D3965A-91C2-4090-AC42-00CF7D54A065}" presName="composite" presStyleCnt="0"/>
      <dgm:spPr/>
    </dgm:pt>
    <dgm:pt modelId="{00BD5721-D9D4-4867-9FD3-C6D92DB5679D}" type="pres">
      <dgm:prSet presAssocID="{32D3965A-91C2-4090-AC42-00CF7D54A065}" presName="Parent1" presStyleLbl="node1" presStyleIdx="0" presStyleCnt="4" custScaleX="142082" custScaleY="100173" custLinFactNeighborX="36329" custLinFactNeighborY="-4150">
        <dgm:presLayoutVars>
          <dgm:chMax val="1"/>
          <dgm:chPref val="1"/>
          <dgm:bulletEnabled val="1"/>
        </dgm:presLayoutVars>
      </dgm:prSet>
      <dgm:spPr/>
      <dgm:t>
        <a:bodyPr/>
        <a:lstStyle/>
        <a:p>
          <a:endParaRPr lang="en-US"/>
        </a:p>
      </dgm:t>
    </dgm:pt>
    <dgm:pt modelId="{C96280BA-6F6C-425E-BC19-51510DE035A8}" type="pres">
      <dgm:prSet presAssocID="{32D3965A-91C2-4090-AC42-00CF7D54A065}" presName="Childtext1" presStyleLbl="revTx" presStyleIdx="0" presStyleCnt="2">
        <dgm:presLayoutVars>
          <dgm:chMax val="0"/>
          <dgm:chPref val="0"/>
          <dgm:bulletEnabled val="1"/>
        </dgm:presLayoutVars>
      </dgm:prSet>
      <dgm:spPr/>
    </dgm:pt>
    <dgm:pt modelId="{E7E44A40-630B-44FB-BC70-E7DE1B8C17E5}" type="pres">
      <dgm:prSet presAssocID="{32D3965A-91C2-4090-AC42-00CF7D54A065}" presName="BalanceSpacing" presStyleCnt="0"/>
      <dgm:spPr/>
    </dgm:pt>
    <dgm:pt modelId="{916DD101-7814-47E8-A09A-D6D67A719DAB}" type="pres">
      <dgm:prSet presAssocID="{32D3965A-91C2-4090-AC42-00CF7D54A065}" presName="BalanceSpacing1" presStyleCnt="0"/>
      <dgm:spPr/>
    </dgm:pt>
    <dgm:pt modelId="{541E1C48-052A-4591-B0ED-4C35A7A12E72}" type="pres">
      <dgm:prSet presAssocID="{DD436771-8811-43EE-BA4B-547A4777A7E0}" presName="Accent1Text" presStyleLbl="node1" presStyleIdx="1" presStyleCnt="4" custScaleX="135453" custScaleY="100214"/>
      <dgm:spPr/>
      <dgm:t>
        <a:bodyPr/>
        <a:lstStyle/>
        <a:p>
          <a:endParaRPr lang="en-US"/>
        </a:p>
      </dgm:t>
    </dgm:pt>
    <dgm:pt modelId="{E86162A6-0E24-438C-B434-34DCB06AEEAC}" type="pres">
      <dgm:prSet presAssocID="{DD436771-8811-43EE-BA4B-547A4777A7E0}" presName="spaceBetweenRectangles" presStyleCnt="0"/>
      <dgm:spPr/>
    </dgm:pt>
    <dgm:pt modelId="{26BB8603-7D05-4EA5-893A-567C93F234F5}" type="pres">
      <dgm:prSet presAssocID="{03A2034A-83B8-445C-8565-1C3D91B87D2E}" presName="composite" presStyleCnt="0"/>
      <dgm:spPr/>
    </dgm:pt>
    <dgm:pt modelId="{299E6620-B8E8-4116-ADA0-4921CF2F6A7A}" type="pres">
      <dgm:prSet presAssocID="{03A2034A-83B8-445C-8565-1C3D91B87D2E}" presName="Parent1" presStyleLbl="node1" presStyleIdx="2" presStyleCnt="4" custScaleX="107821" custScaleY="106261" custLinFactNeighborX="9312" custLinFactNeighborY="-3899">
        <dgm:presLayoutVars>
          <dgm:chMax val="1"/>
          <dgm:chPref val="1"/>
          <dgm:bulletEnabled val="1"/>
        </dgm:presLayoutVars>
      </dgm:prSet>
      <dgm:spPr/>
      <dgm:t>
        <a:bodyPr/>
        <a:lstStyle/>
        <a:p>
          <a:endParaRPr lang="en-US"/>
        </a:p>
      </dgm:t>
    </dgm:pt>
    <dgm:pt modelId="{E29F7EF7-255C-4A52-B269-0BD7F3E1246C}" type="pres">
      <dgm:prSet presAssocID="{03A2034A-83B8-445C-8565-1C3D91B87D2E}" presName="Childtext1" presStyleLbl="revTx" presStyleIdx="1" presStyleCnt="2">
        <dgm:presLayoutVars>
          <dgm:chMax val="0"/>
          <dgm:chPref val="0"/>
          <dgm:bulletEnabled val="1"/>
        </dgm:presLayoutVars>
      </dgm:prSet>
      <dgm:spPr/>
      <dgm:t>
        <a:bodyPr/>
        <a:lstStyle/>
        <a:p>
          <a:endParaRPr lang="en-US"/>
        </a:p>
      </dgm:t>
    </dgm:pt>
    <dgm:pt modelId="{D54EE3A1-BB4F-4106-A870-BE57806CF6B2}" type="pres">
      <dgm:prSet presAssocID="{03A2034A-83B8-445C-8565-1C3D91B87D2E}" presName="BalanceSpacing" presStyleCnt="0"/>
      <dgm:spPr/>
    </dgm:pt>
    <dgm:pt modelId="{CC952210-D03F-4215-A1DD-561277BF8E34}" type="pres">
      <dgm:prSet presAssocID="{03A2034A-83B8-445C-8565-1C3D91B87D2E}" presName="BalanceSpacing1" presStyleCnt="0"/>
      <dgm:spPr/>
    </dgm:pt>
    <dgm:pt modelId="{1F58966E-3559-45A2-BABB-73BC0E150730}" type="pres">
      <dgm:prSet presAssocID="{5D2C6AE6-B0B9-4AB3-A251-6F7DE8C27DD0}" presName="Accent1Text" presStyleLbl="node1" presStyleIdx="3" presStyleCnt="4" custScaleX="147609" custLinFactNeighborX="36164" custLinFactNeighborY="1246"/>
      <dgm:spPr/>
      <dgm:t>
        <a:bodyPr/>
        <a:lstStyle/>
        <a:p>
          <a:endParaRPr lang="en-US"/>
        </a:p>
      </dgm:t>
    </dgm:pt>
  </dgm:ptLst>
  <dgm:cxnLst>
    <dgm:cxn modelId="{F6121D6E-038B-464E-A3E4-5352B0001E31}" srcId="{73249DCA-7296-41F0-9DCF-9D45C1E90614}" destId="{03A2034A-83B8-445C-8565-1C3D91B87D2E}" srcOrd="1" destOrd="0" parTransId="{2CBD8B85-B28D-4E92-AF39-14D5C73158F1}" sibTransId="{5D2C6AE6-B0B9-4AB3-A251-6F7DE8C27DD0}"/>
    <dgm:cxn modelId="{56E3AA53-EE13-48E5-8185-71B12159251E}" srcId="{73249DCA-7296-41F0-9DCF-9D45C1E90614}" destId="{32D3965A-91C2-4090-AC42-00CF7D54A065}" srcOrd="0" destOrd="0" parTransId="{8F5F271D-1576-4832-8615-70A4C8A0CFC1}" sibTransId="{DD436771-8811-43EE-BA4B-547A4777A7E0}"/>
    <dgm:cxn modelId="{735CBBCC-31F8-41F4-BEFD-1836B149A497}" type="presOf" srcId="{DD436771-8811-43EE-BA4B-547A4777A7E0}" destId="{541E1C48-052A-4591-B0ED-4C35A7A12E72}" srcOrd="0" destOrd="0" presId="urn:microsoft.com/office/officeart/2008/layout/AlternatingHexagons"/>
    <dgm:cxn modelId="{AC4F18D7-BEAF-4348-BC79-3F2DAA638243}" type="presOf" srcId="{03A2034A-83B8-445C-8565-1C3D91B87D2E}" destId="{299E6620-B8E8-4116-ADA0-4921CF2F6A7A}" srcOrd="0" destOrd="0" presId="urn:microsoft.com/office/officeart/2008/layout/AlternatingHexagons"/>
    <dgm:cxn modelId="{405775EF-2C95-4483-8123-AFACC64C1EA3}" type="presOf" srcId="{73249DCA-7296-41F0-9DCF-9D45C1E90614}" destId="{2ADB7FA6-ADAE-4D25-8087-031841039806}" srcOrd="0" destOrd="0" presId="urn:microsoft.com/office/officeart/2008/layout/AlternatingHexagons"/>
    <dgm:cxn modelId="{1BF0F467-2858-498A-B510-50EE2811FD0A}" type="presOf" srcId="{32D3965A-91C2-4090-AC42-00CF7D54A065}" destId="{00BD5721-D9D4-4867-9FD3-C6D92DB5679D}" srcOrd="0" destOrd="0" presId="urn:microsoft.com/office/officeart/2008/layout/AlternatingHexagons"/>
    <dgm:cxn modelId="{7D418E1E-EBC3-4FEE-BFBC-011C4D4A4EC4}" type="presOf" srcId="{5D2C6AE6-B0B9-4AB3-A251-6F7DE8C27DD0}" destId="{1F58966E-3559-45A2-BABB-73BC0E150730}" srcOrd="0" destOrd="0" presId="urn:microsoft.com/office/officeart/2008/layout/AlternatingHexagons"/>
    <dgm:cxn modelId="{346D2B59-8F6D-4B0A-BD15-78F630400809}" type="presParOf" srcId="{2ADB7FA6-ADAE-4D25-8087-031841039806}" destId="{C4DBDBD4-DA1F-445A-8444-A22A2DBF0AB4}" srcOrd="0" destOrd="0" presId="urn:microsoft.com/office/officeart/2008/layout/AlternatingHexagons"/>
    <dgm:cxn modelId="{4A8E1485-39C0-46E2-AC8C-993A979AC90A}" type="presParOf" srcId="{C4DBDBD4-DA1F-445A-8444-A22A2DBF0AB4}" destId="{00BD5721-D9D4-4867-9FD3-C6D92DB5679D}" srcOrd="0" destOrd="0" presId="urn:microsoft.com/office/officeart/2008/layout/AlternatingHexagons"/>
    <dgm:cxn modelId="{63A12294-6858-4C8B-9DB3-4A939C9C3E4B}" type="presParOf" srcId="{C4DBDBD4-DA1F-445A-8444-A22A2DBF0AB4}" destId="{C96280BA-6F6C-425E-BC19-51510DE035A8}" srcOrd="1" destOrd="0" presId="urn:microsoft.com/office/officeart/2008/layout/AlternatingHexagons"/>
    <dgm:cxn modelId="{3DE9E7A4-CE96-48B0-B6E0-BE08AC695F8C}" type="presParOf" srcId="{C4DBDBD4-DA1F-445A-8444-A22A2DBF0AB4}" destId="{E7E44A40-630B-44FB-BC70-E7DE1B8C17E5}" srcOrd="2" destOrd="0" presId="urn:microsoft.com/office/officeart/2008/layout/AlternatingHexagons"/>
    <dgm:cxn modelId="{CDF8922B-3B4C-404F-83A8-B60BCF2BD5F0}" type="presParOf" srcId="{C4DBDBD4-DA1F-445A-8444-A22A2DBF0AB4}" destId="{916DD101-7814-47E8-A09A-D6D67A719DAB}" srcOrd="3" destOrd="0" presId="urn:microsoft.com/office/officeart/2008/layout/AlternatingHexagons"/>
    <dgm:cxn modelId="{324D3928-ED05-4B83-A282-BB18F8C5D26D}" type="presParOf" srcId="{C4DBDBD4-DA1F-445A-8444-A22A2DBF0AB4}" destId="{541E1C48-052A-4591-B0ED-4C35A7A12E72}" srcOrd="4" destOrd="0" presId="urn:microsoft.com/office/officeart/2008/layout/AlternatingHexagons"/>
    <dgm:cxn modelId="{2C51AC23-7014-4DF1-BFFA-680A47CAFF1E}" type="presParOf" srcId="{2ADB7FA6-ADAE-4D25-8087-031841039806}" destId="{E86162A6-0E24-438C-B434-34DCB06AEEAC}" srcOrd="1" destOrd="0" presId="urn:microsoft.com/office/officeart/2008/layout/AlternatingHexagons"/>
    <dgm:cxn modelId="{6FB43D7A-8E64-4F93-AF46-D66A9219704D}" type="presParOf" srcId="{2ADB7FA6-ADAE-4D25-8087-031841039806}" destId="{26BB8603-7D05-4EA5-893A-567C93F234F5}" srcOrd="2" destOrd="0" presId="urn:microsoft.com/office/officeart/2008/layout/AlternatingHexagons"/>
    <dgm:cxn modelId="{ADEB7B8B-A393-42F4-817E-3E523490C7B5}" type="presParOf" srcId="{26BB8603-7D05-4EA5-893A-567C93F234F5}" destId="{299E6620-B8E8-4116-ADA0-4921CF2F6A7A}" srcOrd="0" destOrd="0" presId="urn:microsoft.com/office/officeart/2008/layout/AlternatingHexagons"/>
    <dgm:cxn modelId="{A6CDA100-B900-4F14-88DA-7B284D9E3FD3}" type="presParOf" srcId="{26BB8603-7D05-4EA5-893A-567C93F234F5}" destId="{E29F7EF7-255C-4A52-B269-0BD7F3E1246C}" srcOrd="1" destOrd="0" presId="urn:microsoft.com/office/officeart/2008/layout/AlternatingHexagons"/>
    <dgm:cxn modelId="{A203A00D-989D-48F2-9519-74068CA25B4B}" type="presParOf" srcId="{26BB8603-7D05-4EA5-893A-567C93F234F5}" destId="{D54EE3A1-BB4F-4106-A870-BE57806CF6B2}" srcOrd="2" destOrd="0" presId="urn:microsoft.com/office/officeart/2008/layout/AlternatingHexagons"/>
    <dgm:cxn modelId="{F37BF90B-2CBB-4122-AF03-28B8595D82FF}" type="presParOf" srcId="{26BB8603-7D05-4EA5-893A-567C93F234F5}" destId="{CC952210-D03F-4215-A1DD-561277BF8E34}" srcOrd="3" destOrd="0" presId="urn:microsoft.com/office/officeart/2008/layout/AlternatingHexagons"/>
    <dgm:cxn modelId="{B8D407EC-ABE2-44B7-88B7-5685EC9C9928}" type="presParOf" srcId="{26BB8603-7D05-4EA5-893A-567C93F234F5}" destId="{1F58966E-3559-45A2-BABB-73BC0E150730}"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A82B11-CE5A-4B4F-BE23-37242346BB7B}"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6AFE2B1D-CC40-4640-8A7C-90D93420721E}">
      <dgm:prSet phldrT="[Text]"/>
      <dgm:spPr/>
      <dgm:t>
        <a:bodyPr/>
        <a:lstStyle/>
        <a:p>
          <a:r>
            <a:rPr lang="en-US" dirty="0" smtClean="0"/>
            <a:t>CRO</a:t>
          </a:r>
          <a:endParaRPr lang="en-US" dirty="0"/>
        </a:p>
      </dgm:t>
    </dgm:pt>
    <dgm:pt modelId="{08DED66A-0BE3-499F-8C5F-F6A81BA389D4}" type="parTrans" cxnId="{A28069F1-7C2C-4C0C-8984-67FF2283021E}">
      <dgm:prSet/>
      <dgm:spPr/>
      <dgm:t>
        <a:bodyPr/>
        <a:lstStyle/>
        <a:p>
          <a:endParaRPr lang="en-US"/>
        </a:p>
      </dgm:t>
    </dgm:pt>
    <dgm:pt modelId="{789AFC41-3215-4B47-994C-2253E5DA8E8D}" type="sibTrans" cxnId="{A28069F1-7C2C-4C0C-8984-67FF2283021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t>
        <a:bodyPr/>
        <a:lstStyle/>
        <a:p>
          <a:endParaRPr lang="en-US"/>
        </a:p>
      </dgm:t>
    </dgm:pt>
    <dgm:pt modelId="{EEAA0BE9-71A8-4F96-BDD0-68AEEFB5C2EA}">
      <dgm:prSet phldrT="[Text]"/>
      <dgm:spPr/>
      <dgm:t>
        <a:bodyPr/>
        <a:lstStyle/>
        <a:p>
          <a:r>
            <a:rPr lang="en-US" dirty="0" smtClean="0"/>
            <a:t>Led indication</a:t>
          </a:r>
          <a:endParaRPr lang="en-US" dirty="0"/>
        </a:p>
      </dgm:t>
    </dgm:pt>
    <dgm:pt modelId="{44341490-59BA-456A-A2DB-954170E46033}" type="parTrans" cxnId="{1B4A34D5-33AA-45DB-A37E-49983EB89DC0}">
      <dgm:prSet/>
      <dgm:spPr/>
      <dgm:t>
        <a:bodyPr/>
        <a:lstStyle/>
        <a:p>
          <a:endParaRPr lang="en-US"/>
        </a:p>
      </dgm:t>
    </dgm:pt>
    <dgm:pt modelId="{B35651D3-6241-4D36-AE20-6AF68200D924}" type="sibTrans" cxnId="{1B4A34D5-33AA-45DB-A37E-49983EB89DC0}">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7AA09522-D539-45B8-B70E-68DBF1B77321}">
      <dgm:prSet phldrT="[Text]"/>
      <dgm:spPr/>
      <dgm:t>
        <a:bodyPr/>
        <a:lstStyle/>
        <a:p>
          <a:r>
            <a:rPr lang="en-US" dirty="0" smtClean="0"/>
            <a:t>Multi-meter</a:t>
          </a:r>
          <a:endParaRPr lang="en-US" dirty="0"/>
        </a:p>
      </dgm:t>
    </dgm:pt>
    <dgm:pt modelId="{6F3ACB26-2531-4A51-8796-CC3C446A357F}" type="parTrans" cxnId="{BF6E3E75-B8CC-4908-85F6-5EC858106227}">
      <dgm:prSet/>
      <dgm:spPr/>
      <dgm:t>
        <a:bodyPr/>
        <a:lstStyle/>
        <a:p>
          <a:endParaRPr lang="en-US"/>
        </a:p>
      </dgm:t>
    </dgm:pt>
    <dgm:pt modelId="{4998281C-687F-453F-9A58-BC4E03B16158}" type="sibTrans" cxnId="{BF6E3E75-B8CC-4908-85F6-5EC858106227}">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9000" b="-19000"/>
          </a:stretch>
        </a:blipFill>
      </dgm:spPr>
      <dgm:t>
        <a:bodyPr/>
        <a:lstStyle/>
        <a:p>
          <a:endParaRPr lang="en-US"/>
        </a:p>
      </dgm:t>
    </dgm:pt>
    <dgm:pt modelId="{1AB1D86C-F626-4D21-80CB-AEAFBDF72765}" type="pres">
      <dgm:prSet presAssocID="{ABA82B11-CE5A-4B4F-BE23-37242346BB7B}" presName="Name0" presStyleCnt="0">
        <dgm:presLayoutVars>
          <dgm:chMax val="21"/>
          <dgm:chPref val="21"/>
        </dgm:presLayoutVars>
      </dgm:prSet>
      <dgm:spPr/>
      <dgm:t>
        <a:bodyPr/>
        <a:lstStyle/>
        <a:p>
          <a:endParaRPr lang="en-US"/>
        </a:p>
      </dgm:t>
    </dgm:pt>
    <dgm:pt modelId="{67071A82-BD77-44E8-99C8-DD935915D0D2}" type="pres">
      <dgm:prSet presAssocID="{6AFE2B1D-CC40-4640-8A7C-90D93420721E}" presName="text1" presStyleCnt="0"/>
      <dgm:spPr/>
    </dgm:pt>
    <dgm:pt modelId="{696CF715-9AFB-41A0-97A2-EEB669032897}" type="pres">
      <dgm:prSet presAssocID="{6AFE2B1D-CC40-4640-8A7C-90D93420721E}" presName="textRepeatNode" presStyleLbl="alignNode1" presStyleIdx="0" presStyleCnt="3">
        <dgm:presLayoutVars>
          <dgm:chMax val="0"/>
          <dgm:chPref val="0"/>
          <dgm:bulletEnabled val="1"/>
        </dgm:presLayoutVars>
      </dgm:prSet>
      <dgm:spPr/>
      <dgm:t>
        <a:bodyPr/>
        <a:lstStyle/>
        <a:p>
          <a:endParaRPr lang="en-US"/>
        </a:p>
      </dgm:t>
    </dgm:pt>
    <dgm:pt modelId="{261B3B26-8A46-4233-94A7-DA568A138C88}" type="pres">
      <dgm:prSet presAssocID="{6AFE2B1D-CC40-4640-8A7C-90D93420721E}" presName="textaccent1" presStyleCnt="0"/>
      <dgm:spPr/>
    </dgm:pt>
    <dgm:pt modelId="{6E3C9BE6-5B43-46BF-9ED5-1B680D006A51}" type="pres">
      <dgm:prSet presAssocID="{6AFE2B1D-CC40-4640-8A7C-90D93420721E}" presName="accentRepeatNode" presStyleLbl="solidAlignAcc1" presStyleIdx="0" presStyleCnt="6"/>
      <dgm:spPr/>
    </dgm:pt>
    <dgm:pt modelId="{EAC62FD5-7752-4B89-9A36-CC354682A0BA}" type="pres">
      <dgm:prSet presAssocID="{789AFC41-3215-4B47-994C-2253E5DA8E8D}" presName="image1" presStyleCnt="0"/>
      <dgm:spPr/>
    </dgm:pt>
    <dgm:pt modelId="{62FE4114-7AF6-4DC3-810E-FA4C0ED17268}" type="pres">
      <dgm:prSet presAssocID="{789AFC41-3215-4B47-994C-2253E5DA8E8D}" presName="imageRepeatNode" presStyleLbl="alignAcc1" presStyleIdx="0" presStyleCnt="3" custLinFactNeighborY="974"/>
      <dgm:spPr/>
      <dgm:t>
        <a:bodyPr/>
        <a:lstStyle/>
        <a:p>
          <a:endParaRPr lang="en-US"/>
        </a:p>
      </dgm:t>
    </dgm:pt>
    <dgm:pt modelId="{6FBDAC25-87F4-46E2-8CC2-E1CDBDB35232}" type="pres">
      <dgm:prSet presAssocID="{789AFC41-3215-4B47-994C-2253E5DA8E8D}" presName="imageaccent1" presStyleCnt="0"/>
      <dgm:spPr/>
    </dgm:pt>
    <dgm:pt modelId="{2AF5EAE0-7875-4249-B152-1FE4B2082EA8}" type="pres">
      <dgm:prSet presAssocID="{789AFC41-3215-4B47-994C-2253E5DA8E8D}" presName="accentRepeatNode" presStyleLbl="solidAlignAcc1" presStyleIdx="1" presStyleCnt="6"/>
      <dgm:spPr/>
    </dgm:pt>
    <dgm:pt modelId="{9C46F9D9-D1E9-49B4-80C8-27E73AC99E59}" type="pres">
      <dgm:prSet presAssocID="{EEAA0BE9-71A8-4F96-BDD0-68AEEFB5C2EA}" presName="text2" presStyleCnt="0"/>
      <dgm:spPr/>
    </dgm:pt>
    <dgm:pt modelId="{1DC25AE2-E8EC-4723-9A6A-02C51D3E2C72}" type="pres">
      <dgm:prSet presAssocID="{EEAA0BE9-71A8-4F96-BDD0-68AEEFB5C2EA}" presName="textRepeatNode" presStyleLbl="alignNode1" presStyleIdx="1" presStyleCnt="3">
        <dgm:presLayoutVars>
          <dgm:chMax val="0"/>
          <dgm:chPref val="0"/>
          <dgm:bulletEnabled val="1"/>
        </dgm:presLayoutVars>
      </dgm:prSet>
      <dgm:spPr/>
      <dgm:t>
        <a:bodyPr/>
        <a:lstStyle/>
        <a:p>
          <a:endParaRPr lang="en-US"/>
        </a:p>
      </dgm:t>
    </dgm:pt>
    <dgm:pt modelId="{B43DF544-078C-4BC7-9D85-AC5EB4FDF7DF}" type="pres">
      <dgm:prSet presAssocID="{EEAA0BE9-71A8-4F96-BDD0-68AEEFB5C2EA}" presName="textaccent2" presStyleCnt="0"/>
      <dgm:spPr/>
    </dgm:pt>
    <dgm:pt modelId="{58B1D2B4-6907-497B-9B3D-035B5D314084}" type="pres">
      <dgm:prSet presAssocID="{EEAA0BE9-71A8-4F96-BDD0-68AEEFB5C2EA}" presName="accentRepeatNode" presStyleLbl="solidAlignAcc1" presStyleIdx="2" presStyleCnt="6"/>
      <dgm:spPr/>
    </dgm:pt>
    <dgm:pt modelId="{89F1A36F-A046-48E5-A81E-3818C48ECFCE}" type="pres">
      <dgm:prSet presAssocID="{B35651D3-6241-4D36-AE20-6AF68200D924}" presName="image2" presStyleCnt="0"/>
      <dgm:spPr/>
    </dgm:pt>
    <dgm:pt modelId="{EDCBB079-0659-41BA-8599-FF73EBE08C25}" type="pres">
      <dgm:prSet presAssocID="{B35651D3-6241-4D36-AE20-6AF68200D924}" presName="imageRepeatNode" presStyleLbl="alignAcc1" presStyleIdx="1" presStyleCnt="3"/>
      <dgm:spPr/>
      <dgm:t>
        <a:bodyPr/>
        <a:lstStyle/>
        <a:p>
          <a:endParaRPr lang="en-US"/>
        </a:p>
      </dgm:t>
    </dgm:pt>
    <dgm:pt modelId="{3651AA1C-A661-45A3-A949-23D7464AB6B7}" type="pres">
      <dgm:prSet presAssocID="{B35651D3-6241-4D36-AE20-6AF68200D924}" presName="imageaccent2" presStyleCnt="0"/>
      <dgm:spPr/>
    </dgm:pt>
    <dgm:pt modelId="{6ECE70AC-A559-4C3D-8899-EC20C0A94437}" type="pres">
      <dgm:prSet presAssocID="{B35651D3-6241-4D36-AE20-6AF68200D924}" presName="accentRepeatNode" presStyleLbl="solidAlignAcc1" presStyleIdx="3" presStyleCnt="6"/>
      <dgm:spPr/>
    </dgm:pt>
    <dgm:pt modelId="{0D3E82E0-A915-49E2-9E29-EBFF50F06A6E}" type="pres">
      <dgm:prSet presAssocID="{7AA09522-D539-45B8-B70E-68DBF1B77321}" presName="text3" presStyleCnt="0"/>
      <dgm:spPr/>
    </dgm:pt>
    <dgm:pt modelId="{9D4BA6B8-92FE-4620-8329-625DD2444453}" type="pres">
      <dgm:prSet presAssocID="{7AA09522-D539-45B8-B70E-68DBF1B77321}" presName="textRepeatNode" presStyleLbl="alignNode1" presStyleIdx="2" presStyleCnt="3">
        <dgm:presLayoutVars>
          <dgm:chMax val="0"/>
          <dgm:chPref val="0"/>
          <dgm:bulletEnabled val="1"/>
        </dgm:presLayoutVars>
      </dgm:prSet>
      <dgm:spPr/>
      <dgm:t>
        <a:bodyPr/>
        <a:lstStyle/>
        <a:p>
          <a:endParaRPr lang="en-US"/>
        </a:p>
      </dgm:t>
    </dgm:pt>
    <dgm:pt modelId="{019EDEDE-0F07-4D47-B063-A7CCE3988607}" type="pres">
      <dgm:prSet presAssocID="{7AA09522-D539-45B8-B70E-68DBF1B77321}" presName="textaccent3" presStyleCnt="0"/>
      <dgm:spPr/>
    </dgm:pt>
    <dgm:pt modelId="{DE7625C5-FC97-4ECF-8429-7207F64A4ABF}" type="pres">
      <dgm:prSet presAssocID="{7AA09522-D539-45B8-B70E-68DBF1B77321}" presName="accentRepeatNode" presStyleLbl="solidAlignAcc1" presStyleIdx="4" presStyleCnt="6"/>
      <dgm:spPr/>
    </dgm:pt>
    <dgm:pt modelId="{4EC58B6A-8F33-48A5-A537-C252B7D03EAC}" type="pres">
      <dgm:prSet presAssocID="{4998281C-687F-453F-9A58-BC4E03B16158}" presName="image3" presStyleCnt="0"/>
      <dgm:spPr/>
    </dgm:pt>
    <dgm:pt modelId="{EFB1B067-A058-4592-992D-CDC023176F6E}" type="pres">
      <dgm:prSet presAssocID="{4998281C-687F-453F-9A58-BC4E03B16158}" presName="imageRepeatNode" presStyleLbl="alignAcc1" presStyleIdx="2" presStyleCnt="3"/>
      <dgm:spPr/>
      <dgm:t>
        <a:bodyPr/>
        <a:lstStyle/>
        <a:p>
          <a:endParaRPr lang="en-US"/>
        </a:p>
      </dgm:t>
    </dgm:pt>
    <dgm:pt modelId="{90022A06-F1E2-4367-9F33-EDA625B07BE0}" type="pres">
      <dgm:prSet presAssocID="{4998281C-687F-453F-9A58-BC4E03B16158}" presName="imageaccent3" presStyleCnt="0"/>
      <dgm:spPr/>
    </dgm:pt>
    <dgm:pt modelId="{283610FE-4F9A-4828-8F07-475EC993FE2B}" type="pres">
      <dgm:prSet presAssocID="{4998281C-687F-453F-9A58-BC4E03B16158}" presName="accentRepeatNode" presStyleLbl="solidAlignAcc1" presStyleIdx="5" presStyleCnt="6"/>
      <dgm:spPr/>
    </dgm:pt>
  </dgm:ptLst>
  <dgm:cxnLst>
    <dgm:cxn modelId="{A28069F1-7C2C-4C0C-8984-67FF2283021E}" srcId="{ABA82B11-CE5A-4B4F-BE23-37242346BB7B}" destId="{6AFE2B1D-CC40-4640-8A7C-90D93420721E}" srcOrd="0" destOrd="0" parTransId="{08DED66A-0BE3-499F-8C5F-F6A81BA389D4}" sibTransId="{789AFC41-3215-4B47-994C-2253E5DA8E8D}"/>
    <dgm:cxn modelId="{3B170191-8938-4FD8-B499-79141D3FADB4}" type="presOf" srcId="{4998281C-687F-453F-9A58-BC4E03B16158}" destId="{EFB1B067-A058-4592-992D-CDC023176F6E}" srcOrd="0" destOrd="0" presId="urn:microsoft.com/office/officeart/2008/layout/HexagonCluster"/>
    <dgm:cxn modelId="{131FBE16-EE26-4365-AE40-49527BA02A2E}" type="presOf" srcId="{B35651D3-6241-4D36-AE20-6AF68200D924}" destId="{EDCBB079-0659-41BA-8599-FF73EBE08C25}" srcOrd="0" destOrd="0" presId="urn:microsoft.com/office/officeart/2008/layout/HexagonCluster"/>
    <dgm:cxn modelId="{357D23AD-40A1-4842-B7A8-74849A13F805}" type="presOf" srcId="{EEAA0BE9-71A8-4F96-BDD0-68AEEFB5C2EA}" destId="{1DC25AE2-E8EC-4723-9A6A-02C51D3E2C72}" srcOrd="0" destOrd="0" presId="urn:microsoft.com/office/officeart/2008/layout/HexagonCluster"/>
    <dgm:cxn modelId="{2B8CB23E-1E49-4B94-A4EB-6453CAA9BB28}" type="presOf" srcId="{789AFC41-3215-4B47-994C-2253E5DA8E8D}" destId="{62FE4114-7AF6-4DC3-810E-FA4C0ED17268}" srcOrd="0" destOrd="0" presId="urn:microsoft.com/office/officeart/2008/layout/HexagonCluster"/>
    <dgm:cxn modelId="{FEA2B019-CD00-420E-B97E-4929696CC6B0}" type="presOf" srcId="{7AA09522-D539-45B8-B70E-68DBF1B77321}" destId="{9D4BA6B8-92FE-4620-8329-625DD2444453}" srcOrd="0" destOrd="0" presId="urn:microsoft.com/office/officeart/2008/layout/HexagonCluster"/>
    <dgm:cxn modelId="{CACA0361-C126-4B24-B0FE-95B252221AE1}" type="presOf" srcId="{ABA82B11-CE5A-4B4F-BE23-37242346BB7B}" destId="{1AB1D86C-F626-4D21-80CB-AEAFBDF72765}" srcOrd="0" destOrd="0" presId="urn:microsoft.com/office/officeart/2008/layout/HexagonCluster"/>
    <dgm:cxn modelId="{BF6E3E75-B8CC-4908-85F6-5EC858106227}" srcId="{ABA82B11-CE5A-4B4F-BE23-37242346BB7B}" destId="{7AA09522-D539-45B8-B70E-68DBF1B77321}" srcOrd="2" destOrd="0" parTransId="{6F3ACB26-2531-4A51-8796-CC3C446A357F}" sibTransId="{4998281C-687F-453F-9A58-BC4E03B16158}"/>
    <dgm:cxn modelId="{9DD45F51-2964-4CCF-BAC2-B0E6515F46EA}" type="presOf" srcId="{6AFE2B1D-CC40-4640-8A7C-90D93420721E}" destId="{696CF715-9AFB-41A0-97A2-EEB669032897}" srcOrd="0" destOrd="0" presId="urn:microsoft.com/office/officeart/2008/layout/HexagonCluster"/>
    <dgm:cxn modelId="{1B4A34D5-33AA-45DB-A37E-49983EB89DC0}" srcId="{ABA82B11-CE5A-4B4F-BE23-37242346BB7B}" destId="{EEAA0BE9-71A8-4F96-BDD0-68AEEFB5C2EA}" srcOrd="1" destOrd="0" parTransId="{44341490-59BA-456A-A2DB-954170E46033}" sibTransId="{B35651D3-6241-4D36-AE20-6AF68200D924}"/>
    <dgm:cxn modelId="{885CDAF8-1C43-4354-8569-32B311582EB0}" type="presParOf" srcId="{1AB1D86C-F626-4D21-80CB-AEAFBDF72765}" destId="{67071A82-BD77-44E8-99C8-DD935915D0D2}" srcOrd="0" destOrd="0" presId="urn:microsoft.com/office/officeart/2008/layout/HexagonCluster"/>
    <dgm:cxn modelId="{75AEAB3D-8DD7-4DF1-920F-A4D7B2AEBF30}" type="presParOf" srcId="{67071A82-BD77-44E8-99C8-DD935915D0D2}" destId="{696CF715-9AFB-41A0-97A2-EEB669032897}" srcOrd="0" destOrd="0" presId="urn:microsoft.com/office/officeart/2008/layout/HexagonCluster"/>
    <dgm:cxn modelId="{8081D32B-4BF9-4207-9B1D-91BD0DAAB460}" type="presParOf" srcId="{1AB1D86C-F626-4D21-80CB-AEAFBDF72765}" destId="{261B3B26-8A46-4233-94A7-DA568A138C88}" srcOrd="1" destOrd="0" presId="urn:microsoft.com/office/officeart/2008/layout/HexagonCluster"/>
    <dgm:cxn modelId="{1EE28A99-46E9-49A9-BA68-8AA5EBF69137}" type="presParOf" srcId="{261B3B26-8A46-4233-94A7-DA568A138C88}" destId="{6E3C9BE6-5B43-46BF-9ED5-1B680D006A51}" srcOrd="0" destOrd="0" presId="urn:microsoft.com/office/officeart/2008/layout/HexagonCluster"/>
    <dgm:cxn modelId="{BDE5B82D-92C0-4CF8-9C13-B39A06CF5691}" type="presParOf" srcId="{1AB1D86C-F626-4D21-80CB-AEAFBDF72765}" destId="{EAC62FD5-7752-4B89-9A36-CC354682A0BA}" srcOrd="2" destOrd="0" presId="urn:microsoft.com/office/officeart/2008/layout/HexagonCluster"/>
    <dgm:cxn modelId="{B47B1858-18DA-4D54-8116-820DCA18A5A4}" type="presParOf" srcId="{EAC62FD5-7752-4B89-9A36-CC354682A0BA}" destId="{62FE4114-7AF6-4DC3-810E-FA4C0ED17268}" srcOrd="0" destOrd="0" presId="urn:microsoft.com/office/officeart/2008/layout/HexagonCluster"/>
    <dgm:cxn modelId="{EAC21F35-DDEC-4106-9F3F-25FA7A4BB0C9}" type="presParOf" srcId="{1AB1D86C-F626-4D21-80CB-AEAFBDF72765}" destId="{6FBDAC25-87F4-46E2-8CC2-E1CDBDB35232}" srcOrd="3" destOrd="0" presId="urn:microsoft.com/office/officeart/2008/layout/HexagonCluster"/>
    <dgm:cxn modelId="{4A57CBB0-4807-4C5E-9D20-FB37B48A18E4}" type="presParOf" srcId="{6FBDAC25-87F4-46E2-8CC2-E1CDBDB35232}" destId="{2AF5EAE0-7875-4249-B152-1FE4B2082EA8}" srcOrd="0" destOrd="0" presId="urn:microsoft.com/office/officeart/2008/layout/HexagonCluster"/>
    <dgm:cxn modelId="{5F6B079E-05FA-474F-8F55-3EFEDF44BCB4}" type="presParOf" srcId="{1AB1D86C-F626-4D21-80CB-AEAFBDF72765}" destId="{9C46F9D9-D1E9-49B4-80C8-27E73AC99E59}" srcOrd="4" destOrd="0" presId="urn:microsoft.com/office/officeart/2008/layout/HexagonCluster"/>
    <dgm:cxn modelId="{AB035A25-28D0-4577-8BF8-BB5EA9F0FFFB}" type="presParOf" srcId="{9C46F9D9-D1E9-49B4-80C8-27E73AC99E59}" destId="{1DC25AE2-E8EC-4723-9A6A-02C51D3E2C72}" srcOrd="0" destOrd="0" presId="urn:microsoft.com/office/officeart/2008/layout/HexagonCluster"/>
    <dgm:cxn modelId="{01827A2C-14F4-4F7D-8A74-E507E846DC05}" type="presParOf" srcId="{1AB1D86C-F626-4D21-80CB-AEAFBDF72765}" destId="{B43DF544-078C-4BC7-9D85-AC5EB4FDF7DF}" srcOrd="5" destOrd="0" presId="urn:microsoft.com/office/officeart/2008/layout/HexagonCluster"/>
    <dgm:cxn modelId="{E781562F-257F-4A55-B436-AEC6818FA995}" type="presParOf" srcId="{B43DF544-078C-4BC7-9D85-AC5EB4FDF7DF}" destId="{58B1D2B4-6907-497B-9B3D-035B5D314084}" srcOrd="0" destOrd="0" presId="urn:microsoft.com/office/officeart/2008/layout/HexagonCluster"/>
    <dgm:cxn modelId="{31B07CF7-3E16-4C4E-882F-7D8511816A9C}" type="presParOf" srcId="{1AB1D86C-F626-4D21-80CB-AEAFBDF72765}" destId="{89F1A36F-A046-48E5-A81E-3818C48ECFCE}" srcOrd="6" destOrd="0" presId="urn:microsoft.com/office/officeart/2008/layout/HexagonCluster"/>
    <dgm:cxn modelId="{AB2E3891-3A7A-4D4D-B200-6ED26B750109}" type="presParOf" srcId="{89F1A36F-A046-48E5-A81E-3818C48ECFCE}" destId="{EDCBB079-0659-41BA-8599-FF73EBE08C25}" srcOrd="0" destOrd="0" presId="urn:microsoft.com/office/officeart/2008/layout/HexagonCluster"/>
    <dgm:cxn modelId="{0727E339-76F9-4650-8EA5-1D9AF1437EA8}" type="presParOf" srcId="{1AB1D86C-F626-4D21-80CB-AEAFBDF72765}" destId="{3651AA1C-A661-45A3-A949-23D7464AB6B7}" srcOrd="7" destOrd="0" presId="urn:microsoft.com/office/officeart/2008/layout/HexagonCluster"/>
    <dgm:cxn modelId="{8236A64E-1B17-430E-9F0C-BAE65B9C6F0D}" type="presParOf" srcId="{3651AA1C-A661-45A3-A949-23D7464AB6B7}" destId="{6ECE70AC-A559-4C3D-8899-EC20C0A94437}" srcOrd="0" destOrd="0" presId="urn:microsoft.com/office/officeart/2008/layout/HexagonCluster"/>
    <dgm:cxn modelId="{1528E6A4-231F-4592-B319-9D116B042BDD}" type="presParOf" srcId="{1AB1D86C-F626-4D21-80CB-AEAFBDF72765}" destId="{0D3E82E0-A915-49E2-9E29-EBFF50F06A6E}" srcOrd="8" destOrd="0" presId="urn:microsoft.com/office/officeart/2008/layout/HexagonCluster"/>
    <dgm:cxn modelId="{D228EAC1-1AE2-4E4C-BD9D-89C48C083B19}" type="presParOf" srcId="{0D3E82E0-A915-49E2-9E29-EBFF50F06A6E}" destId="{9D4BA6B8-92FE-4620-8329-625DD2444453}" srcOrd="0" destOrd="0" presId="urn:microsoft.com/office/officeart/2008/layout/HexagonCluster"/>
    <dgm:cxn modelId="{6062B994-46A1-4A51-9AA7-316F6C53DB7E}" type="presParOf" srcId="{1AB1D86C-F626-4D21-80CB-AEAFBDF72765}" destId="{019EDEDE-0F07-4D47-B063-A7CCE3988607}" srcOrd="9" destOrd="0" presId="urn:microsoft.com/office/officeart/2008/layout/HexagonCluster"/>
    <dgm:cxn modelId="{63B64119-BA86-4ABE-92A4-7E995623654A}" type="presParOf" srcId="{019EDEDE-0F07-4D47-B063-A7CCE3988607}" destId="{DE7625C5-FC97-4ECF-8429-7207F64A4ABF}" srcOrd="0" destOrd="0" presId="urn:microsoft.com/office/officeart/2008/layout/HexagonCluster"/>
    <dgm:cxn modelId="{14498A19-6545-4B0F-BC7C-C8257A2484C7}" type="presParOf" srcId="{1AB1D86C-F626-4D21-80CB-AEAFBDF72765}" destId="{4EC58B6A-8F33-48A5-A537-C252B7D03EAC}" srcOrd="10" destOrd="0" presId="urn:microsoft.com/office/officeart/2008/layout/HexagonCluster"/>
    <dgm:cxn modelId="{A1C51470-B0AF-4530-999F-B82EAEFF7DE1}" type="presParOf" srcId="{4EC58B6A-8F33-48A5-A537-C252B7D03EAC}" destId="{EFB1B067-A058-4592-992D-CDC023176F6E}" srcOrd="0" destOrd="0" presId="urn:microsoft.com/office/officeart/2008/layout/HexagonCluster"/>
    <dgm:cxn modelId="{C1DD5917-AF10-487C-A931-841634503399}" type="presParOf" srcId="{1AB1D86C-F626-4D21-80CB-AEAFBDF72765}" destId="{90022A06-F1E2-4367-9F33-EDA625B07BE0}" srcOrd="11" destOrd="0" presId="urn:microsoft.com/office/officeart/2008/layout/HexagonCluster"/>
    <dgm:cxn modelId="{F839D2B6-303A-4085-9A88-459B673A7709}" type="presParOf" srcId="{90022A06-F1E2-4367-9F33-EDA625B07BE0}" destId="{283610FE-4F9A-4828-8F07-475EC993FE2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9AE51F-407B-4201-9482-4CBB3BE29B85}" type="doc">
      <dgm:prSet loTypeId="urn:microsoft.com/office/officeart/2005/8/layout/pyramid4" loCatId="pyramid" qsTypeId="urn:microsoft.com/office/officeart/2005/8/quickstyle/simple5" qsCatId="simple" csTypeId="urn:microsoft.com/office/officeart/2005/8/colors/colorful1" csCatId="colorful" phldr="1"/>
      <dgm:spPr/>
      <dgm:t>
        <a:bodyPr/>
        <a:lstStyle/>
        <a:p>
          <a:endParaRPr lang="en-US"/>
        </a:p>
      </dgm:t>
    </dgm:pt>
    <dgm:pt modelId="{829E61A0-9CF0-49E6-9044-4497DFDD3041}">
      <dgm:prSet phldrT="[Text]"/>
      <dgm:spPr/>
      <dgm:t>
        <a:bodyPr/>
        <a:lstStyle/>
        <a:p>
          <a:r>
            <a:rPr lang="en-US" b="1" dirty="0" smtClean="0">
              <a:solidFill>
                <a:srgbClr val="FFFFFF"/>
              </a:solidFill>
            </a:rPr>
            <a:t>User-Friendly</a:t>
          </a:r>
          <a:endParaRPr lang="en-US" b="1" dirty="0">
            <a:solidFill>
              <a:srgbClr val="FFFFFF"/>
            </a:solidFill>
          </a:endParaRPr>
        </a:p>
      </dgm:t>
    </dgm:pt>
    <dgm:pt modelId="{F3425D36-5E78-49E5-AE13-AB94C0FD8FAB}" type="parTrans" cxnId="{899FE947-A0B4-4C20-BD79-F57FE920CDA3}">
      <dgm:prSet/>
      <dgm:spPr/>
      <dgm:t>
        <a:bodyPr/>
        <a:lstStyle/>
        <a:p>
          <a:endParaRPr lang="en-US"/>
        </a:p>
      </dgm:t>
    </dgm:pt>
    <dgm:pt modelId="{DB13CFD4-3577-4629-8EA9-CDDE352D292F}" type="sibTrans" cxnId="{899FE947-A0B4-4C20-BD79-F57FE920CDA3}">
      <dgm:prSet/>
      <dgm:spPr/>
      <dgm:t>
        <a:bodyPr/>
        <a:lstStyle/>
        <a:p>
          <a:endParaRPr lang="en-US"/>
        </a:p>
      </dgm:t>
    </dgm:pt>
    <dgm:pt modelId="{0F2FE481-0843-4856-AA8A-F59780DBEF55}">
      <dgm:prSet phldrT="[Text]"/>
      <dgm:spPr/>
      <dgm:t>
        <a:bodyPr/>
        <a:lstStyle/>
        <a:p>
          <a:r>
            <a:rPr lang="en-US" b="1" dirty="0" smtClean="0">
              <a:solidFill>
                <a:srgbClr val="FFFFFF"/>
              </a:solidFill>
            </a:rPr>
            <a:t>Low-Cost</a:t>
          </a:r>
          <a:endParaRPr lang="en-US" b="1" dirty="0">
            <a:solidFill>
              <a:srgbClr val="FFFFFF"/>
            </a:solidFill>
          </a:endParaRPr>
        </a:p>
      </dgm:t>
    </dgm:pt>
    <dgm:pt modelId="{EA516EC6-9A19-4504-B2C2-A3975CD949BE}" type="parTrans" cxnId="{D09B9157-D81E-447F-8482-DE04EC772219}">
      <dgm:prSet/>
      <dgm:spPr/>
      <dgm:t>
        <a:bodyPr/>
        <a:lstStyle/>
        <a:p>
          <a:endParaRPr lang="en-US"/>
        </a:p>
      </dgm:t>
    </dgm:pt>
    <dgm:pt modelId="{EA7B525F-6705-4BE8-8839-C19F0E1B985E}" type="sibTrans" cxnId="{D09B9157-D81E-447F-8482-DE04EC772219}">
      <dgm:prSet/>
      <dgm:spPr/>
      <dgm:t>
        <a:bodyPr/>
        <a:lstStyle/>
        <a:p>
          <a:endParaRPr lang="en-US"/>
        </a:p>
      </dgm:t>
    </dgm:pt>
    <dgm:pt modelId="{BA050EA6-8285-4F21-BDD3-589404A87278}">
      <dgm:prSet phldrT="[Text]"/>
      <dgm:spPr/>
      <dgm:t>
        <a:bodyPr/>
        <a:lstStyle/>
        <a:p>
          <a:r>
            <a:rPr lang="en-US" b="1" dirty="0" smtClean="0">
              <a:solidFill>
                <a:srgbClr val="FFFFFF"/>
              </a:solidFill>
            </a:rPr>
            <a:t>Modular</a:t>
          </a:r>
          <a:endParaRPr lang="en-US" b="1" dirty="0">
            <a:solidFill>
              <a:srgbClr val="FFFFFF"/>
            </a:solidFill>
          </a:endParaRPr>
        </a:p>
      </dgm:t>
    </dgm:pt>
    <dgm:pt modelId="{97366A17-108C-4812-B3EE-A36F90439502}" type="parTrans" cxnId="{675F5BF9-91D0-40C2-B9F4-41C0B3478AFB}">
      <dgm:prSet/>
      <dgm:spPr/>
      <dgm:t>
        <a:bodyPr/>
        <a:lstStyle/>
        <a:p>
          <a:endParaRPr lang="en-US"/>
        </a:p>
      </dgm:t>
    </dgm:pt>
    <dgm:pt modelId="{BF832131-EBA4-41E6-946E-436F4A955BFF}" type="sibTrans" cxnId="{675F5BF9-91D0-40C2-B9F4-41C0B3478AFB}">
      <dgm:prSet/>
      <dgm:spPr/>
      <dgm:t>
        <a:bodyPr/>
        <a:lstStyle/>
        <a:p>
          <a:endParaRPr lang="en-US"/>
        </a:p>
      </dgm:t>
    </dgm:pt>
    <dgm:pt modelId="{12B030ED-2C97-4105-964E-9529A84829D8}">
      <dgm:prSet phldrT="[Text]"/>
      <dgm:spPr/>
      <dgm:t>
        <a:bodyPr/>
        <a:lstStyle/>
        <a:p>
          <a:r>
            <a:rPr lang="en-US" b="1" dirty="0" smtClean="0">
              <a:solidFill>
                <a:srgbClr val="FFFFFF"/>
              </a:solidFill>
            </a:rPr>
            <a:t>Power-Efficient</a:t>
          </a:r>
          <a:endParaRPr lang="en-US" b="1" dirty="0">
            <a:solidFill>
              <a:srgbClr val="FFFFFF"/>
            </a:solidFill>
          </a:endParaRPr>
        </a:p>
      </dgm:t>
    </dgm:pt>
    <dgm:pt modelId="{8FBAE788-A0BA-48AF-8D9A-724C8CD71585}" type="parTrans" cxnId="{E290C7ED-DCFD-4A0D-8D14-1C5B2652AB79}">
      <dgm:prSet/>
      <dgm:spPr/>
      <dgm:t>
        <a:bodyPr/>
        <a:lstStyle/>
        <a:p>
          <a:endParaRPr lang="en-US"/>
        </a:p>
      </dgm:t>
    </dgm:pt>
    <dgm:pt modelId="{86790EE7-2DBF-410D-AC47-2DCF5B8D6265}" type="sibTrans" cxnId="{E290C7ED-DCFD-4A0D-8D14-1C5B2652AB79}">
      <dgm:prSet/>
      <dgm:spPr/>
      <dgm:t>
        <a:bodyPr/>
        <a:lstStyle/>
        <a:p>
          <a:endParaRPr lang="en-US"/>
        </a:p>
      </dgm:t>
    </dgm:pt>
    <dgm:pt modelId="{2ED644CD-4183-478A-AEE1-6ADDC88F7380}" type="pres">
      <dgm:prSet presAssocID="{EC9AE51F-407B-4201-9482-4CBB3BE29B85}" presName="compositeShape" presStyleCnt="0">
        <dgm:presLayoutVars>
          <dgm:chMax val="9"/>
          <dgm:dir/>
          <dgm:resizeHandles val="exact"/>
        </dgm:presLayoutVars>
      </dgm:prSet>
      <dgm:spPr/>
      <dgm:t>
        <a:bodyPr/>
        <a:lstStyle/>
        <a:p>
          <a:endParaRPr lang="en-US"/>
        </a:p>
      </dgm:t>
    </dgm:pt>
    <dgm:pt modelId="{BCAB6633-0F8D-4899-983D-81504CA2EEDE}" type="pres">
      <dgm:prSet presAssocID="{EC9AE51F-407B-4201-9482-4CBB3BE29B85}" presName="triangle1" presStyleLbl="node1" presStyleIdx="0" presStyleCnt="4">
        <dgm:presLayoutVars>
          <dgm:bulletEnabled val="1"/>
        </dgm:presLayoutVars>
      </dgm:prSet>
      <dgm:spPr/>
      <dgm:t>
        <a:bodyPr/>
        <a:lstStyle/>
        <a:p>
          <a:endParaRPr lang="en-US"/>
        </a:p>
      </dgm:t>
    </dgm:pt>
    <dgm:pt modelId="{7B3CBFE6-B11F-41BE-A24B-92ED4359BC4F}" type="pres">
      <dgm:prSet presAssocID="{EC9AE51F-407B-4201-9482-4CBB3BE29B85}" presName="triangle2" presStyleLbl="node1" presStyleIdx="1" presStyleCnt="4">
        <dgm:presLayoutVars>
          <dgm:bulletEnabled val="1"/>
        </dgm:presLayoutVars>
      </dgm:prSet>
      <dgm:spPr/>
      <dgm:t>
        <a:bodyPr/>
        <a:lstStyle/>
        <a:p>
          <a:endParaRPr lang="en-US"/>
        </a:p>
      </dgm:t>
    </dgm:pt>
    <dgm:pt modelId="{1CB22BF8-97C4-4833-BF93-F48A65D49BC8}" type="pres">
      <dgm:prSet presAssocID="{EC9AE51F-407B-4201-9482-4CBB3BE29B85}" presName="triangle3" presStyleLbl="node1" presStyleIdx="2" presStyleCnt="4">
        <dgm:presLayoutVars>
          <dgm:bulletEnabled val="1"/>
        </dgm:presLayoutVars>
      </dgm:prSet>
      <dgm:spPr/>
      <dgm:t>
        <a:bodyPr/>
        <a:lstStyle/>
        <a:p>
          <a:endParaRPr lang="en-US"/>
        </a:p>
      </dgm:t>
    </dgm:pt>
    <dgm:pt modelId="{28BAB279-4ADF-4800-B2AE-624D19A59FBD}" type="pres">
      <dgm:prSet presAssocID="{EC9AE51F-407B-4201-9482-4CBB3BE29B85}" presName="triangle4" presStyleLbl="node1" presStyleIdx="3" presStyleCnt="4">
        <dgm:presLayoutVars>
          <dgm:bulletEnabled val="1"/>
        </dgm:presLayoutVars>
      </dgm:prSet>
      <dgm:spPr/>
      <dgm:t>
        <a:bodyPr/>
        <a:lstStyle/>
        <a:p>
          <a:endParaRPr lang="en-US"/>
        </a:p>
      </dgm:t>
    </dgm:pt>
  </dgm:ptLst>
  <dgm:cxnLst>
    <dgm:cxn modelId="{D09B9157-D81E-447F-8482-DE04EC772219}" srcId="{EC9AE51F-407B-4201-9482-4CBB3BE29B85}" destId="{0F2FE481-0843-4856-AA8A-F59780DBEF55}" srcOrd="1" destOrd="0" parTransId="{EA516EC6-9A19-4504-B2C2-A3975CD949BE}" sibTransId="{EA7B525F-6705-4BE8-8839-C19F0E1B985E}"/>
    <dgm:cxn modelId="{9A5BFE09-7E52-4D1B-B14D-A26B9A195E37}" type="presOf" srcId="{BA050EA6-8285-4F21-BDD3-589404A87278}" destId="{1CB22BF8-97C4-4833-BF93-F48A65D49BC8}" srcOrd="0" destOrd="0" presId="urn:microsoft.com/office/officeart/2005/8/layout/pyramid4"/>
    <dgm:cxn modelId="{5205B71F-160A-4E4D-837B-BEBBBBC991DA}" type="presOf" srcId="{829E61A0-9CF0-49E6-9044-4497DFDD3041}" destId="{BCAB6633-0F8D-4899-983D-81504CA2EEDE}" srcOrd="0" destOrd="0" presId="urn:microsoft.com/office/officeart/2005/8/layout/pyramid4"/>
    <dgm:cxn modelId="{AA439BF2-3304-4CFB-A6D5-462B7787EB1B}" type="presOf" srcId="{12B030ED-2C97-4105-964E-9529A84829D8}" destId="{28BAB279-4ADF-4800-B2AE-624D19A59FBD}" srcOrd="0" destOrd="0" presId="urn:microsoft.com/office/officeart/2005/8/layout/pyramid4"/>
    <dgm:cxn modelId="{79DFA839-33B7-4BBF-975D-1AD9E8A6BF7C}" type="presOf" srcId="{0F2FE481-0843-4856-AA8A-F59780DBEF55}" destId="{7B3CBFE6-B11F-41BE-A24B-92ED4359BC4F}" srcOrd="0" destOrd="0" presId="urn:microsoft.com/office/officeart/2005/8/layout/pyramid4"/>
    <dgm:cxn modelId="{3D890902-4C22-4E4F-A6BD-2D52900B4EC3}" type="presOf" srcId="{EC9AE51F-407B-4201-9482-4CBB3BE29B85}" destId="{2ED644CD-4183-478A-AEE1-6ADDC88F7380}" srcOrd="0" destOrd="0" presId="urn:microsoft.com/office/officeart/2005/8/layout/pyramid4"/>
    <dgm:cxn modelId="{899FE947-A0B4-4C20-BD79-F57FE920CDA3}" srcId="{EC9AE51F-407B-4201-9482-4CBB3BE29B85}" destId="{829E61A0-9CF0-49E6-9044-4497DFDD3041}" srcOrd="0" destOrd="0" parTransId="{F3425D36-5E78-49E5-AE13-AB94C0FD8FAB}" sibTransId="{DB13CFD4-3577-4629-8EA9-CDDE352D292F}"/>
    <dgm:cxn modelId="{675F5BF9-91D0-40C2-B9F4-41C0B3478AFB}" srcId="{EC9AE51F-407B-4201-9482-4CBB3BE29B85}" destId="{BA050EA6-8285-4F21-BDD3-589404A87278}" srcOrd="2" destOrd="0" parTransId="{97366A17-108C-4812-B3EE-A36F90439502}" sibTransId="{BF832131-EBA4-41E6-946E-436F4A955BFF}"/>
    <dgm:cxn modelId="{E290C7ED-DCFD-4A0D-8D14-1C5B2652AB79}" srcId="{EC9AE51F-407B-4201-9482-4CBB3BE29B85}" destId="{12B030ED-2C97-4105-964E-9529A84829D8}" srcOrd="3" destOrd="0" parTransId="{8FBAE788-A0BA-48AF-8D9A-724C8CD71585}" sibTransId="{86790EE7-2DBF-410D-AC47-2DCF5B8D6265}"/>
    <dgm:cxn modelId="{1ACC4A4F-987A-4E4F-B9AA-14313B26370D}" type="presParOf" srcId="{2ED644CD-4183-478A-AEE1-6ADDC88F7380}" destId="{BCAB6633-0F8D-4899-983D-81504CA2EEDE}" srcOrd="0" destOrd="0" presId="urn:microsoft.com/office/officeart/2005/8/layout/pyramid4"/>
    <dgm:cxn modelId="{33D3BD15-0694-4BB1-B8E7-03D8C297CB8E}" type="presParOf" srcId="{2ED644CD-4183-478A-AEE1-6ADDC88F7380}" destId="{7B3CBFE6-B11F-41BE-A24B-92ED4359BC4F}" srcOrd="1" destOrd="0" presId="urn:microsoft.com/office/officeart/2005/8/layout/pyramid4"/>
    <dgm:cxn modelId="{0052461D-6624-40C3-AC26-EAAE95121602}" type="presParOf" srcId="{2ED644CD-4183-478A-AEE1-6ADDC88F7380}" destId="{1CB22BF8-97C4-4833-BF93-F48A65D49BC8}" srcOrd="2" destOrd="0" presId="urn:microsoft.com/office/officeart/2005/8/layout/pyramid4"/>
    <dgm:cxn modelId="{145B1892-9757-47AF-9509-20BA69EDC562}" type="presParOf" srcId="{2ED644CD-4183-478A-AEE1-6ADDC88F7380}" destId="{28BAB279-4ADF-4800-B2AE-624D19A59FBD}"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D88B9-9529-47B9-955F-FB2DAC12D7CB}">
      <dsp:nvSpPr>
        <dsp:cNvPr id="0" name=""/>
        <dsp:cNvSpPr/>
      </dsp:nvSpPr>
      <dsp:spPr>
        <a:xfrm rot="5400000">
          <a:off x="2630104" y="97992"/>
          <a:ext cx="1506471" cy="1310630"/>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Transformer</a:t>
          </a:r>
          <a:endParaRPr lang="en-US" sz="1100" kern="1200" dirty="0"/>
        </a:p>
      </dsp:txBody>
      <dsp:txXfrm rot="-5400000">
        <a:off x="2932264" y="234830"/>
        <a:ext cx="902150" cy="1036955"/>
      </dsp:txXfrm>
    </dsp:sp>
    <dsp:sp modelId="{CDC7AD24-34BC-4925-B39B-D10E062EC960}">
      <dsp:nvSpPr>
        <dsp:cNvPr id="0" name=""/>
        <dsp:cNvSpPr/>
      </dsp:nvSpPr>
      <dsp:spPr>
        <a:xfrm>
          <a:off x="4078426" y="301365"/>
          <a:ext cx="1681222"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4078426" y="301365"/>
        <a:ext cx="1681222" cy="903882"/>
      </dsp:txXfrm>
    </dsp:sp>
    <dsp:sp modelId="{8D737AA1-ABC5-4D3A-9B4E-6F522C887B64}">
      <dsp:nvSpPr>
        <dsp:cNvPr id="0" name=""/>
        <dsp:cNvSpPr/>
      </dsp:nvSpPr>
      <dsp:spPr>
        <a:xfrm rot="5400000">
          <a:off x="1284546" y="97920"/>
          <a:ext cx="1506471" cy="1310630"/>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smtClean="0"/>
            <a:t>ARDUINO UNO</a:t>
          </a:r>
          <a:endParaRPr lang="en-US" sz="1300" kern="1200" dirty="0"/>
        </a:p>
      </dsp:txBody>
      <dsp:txXfrm rot="-5400000">
        <a:off x="1586706" y="234758"/>
        <a:ext cx="902150" cy="1036955"/>
      </dsp:txXfrm>
    </dsp:sp>
    <dsp:sp modelId="{299E6620-B8E8-4116-ADA0-4921CF2F6A7A}">
      <dsp:nvSpPr>
        <dsp:cNvPr id="0" name=""/>
        <dsp:cNvSpPr/>
      </dsp:nvSpPr>
      <dsp:spPr>
        <a:xfrm rot="5400000">
          <a:off x="1883282" y="1376684"/>
          <a:ext cx="1506471" cy="1310630"/>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Diode</a:t>
          </a:r>
          <a:endParaRPr lang="en-US" sz="1100" kern="1200" dirty="0"/>
        </a:p>
      </dsp:txBody>
      <dsp:txXfrm rot="-5400000">
        <a:off x="2185442" y="1513522"/>
        <a:ext cx="902150" cy="1036955"/>
      </dsp:txXfrm>
    </dsp:sp>
    <dsp:sp modelId="{E29F7EF7-255C-4A52-B269-0BD7F3E1246C}">
      <dsp:nvSpPr>
        <dsp:cNvPr id="0" name=""/>
        <dsp:cNvSpPr/>
      </dsp:nvSpPr>
      <dsp:spPr>
        <a:xfrm>
          <a:off x="336351" y="1580058"/>
          <a:ext cx="1626989"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endParaRPr lang="en-US" sz="1100" kern="1200"/>
        </a:p>
      </dsp:txBody>
      <dsp:txXfrm>
        <a:off x="336351" y="1580058"/>
        <a:ext cx="1626989" cy="903882"/>
      </dsp:txXfrm>
    </dsp:sp>
    <dsp:sp modelId="{1F58966E-3559-45A2-BABB-73BC0E150730}">
      <dsp:nvSpPr>
        <dsp:cNvPr id="0" name=""/>
        <dsp:cNvSpPr/>
      </dsp:nvSpPr>
      <dsp:spPr>
        <a:xfrm rot="5400000">
          <a:off x="3335133" y="1376684"/>
          <a:ext cx="1506471" cy="1310630"/>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Resistor</a:t>
          </a:r>
          <a:endParaRPr lang="en-US" sz="1900" kern="1200" dirty="0"/>
        </a:p>
      </dsp:txBody>
      <dsp:txXfrm rot="-5400000">
        <a:off x="3637293" y="1513522"/>
        <a:ext cx="902150" cy="1036955"/>
      </dsp:txXfrm>
    </dsp:sp>
    <dsp:sp modelId="{A50E836E-9A22-4E87-B43E-491FBFA5161A}">
      <dsp:nvSpPr>
        <dsp:cNvPr id="0" name=""/>
        <dsp:cNvSpPr/>
      </dsp:nvSpPr>
      <dsp:spPr>
        <a:xfrm rot="5400000">
          <a:off x="2630104" y="2655377"/>
          <a:ext cx="1506471" cy="1310630"/>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Capacitor</a:t>
          </a:r>
          <a:endParaRPr lang="en-US" sz="1100" kern="1200" dirty="0"/>
        </a:p>
      </dsp:txBody>
      <dsp:txXfrm rot="-5400000">
        <a:off x="2932264" y="2792215"/>
        <a:ext cx="902150" cy="1036955"/>
      </dsp:txXfrm>
    </dsp:sp>
    <dsp:sp modelId="{2BE32071-C3AA-4CD5-AFC8-0AAC247ABC87}">
      <dsp:nvSpPr>
        <dsp:cNvPr id="0" name=""/>
        <dsp:cNvSpPr/>
      </dsp:nvSpPr>
      <dsp:spPr>
        <a:xfrm>
          <a:off x="4078426" y="2858751"/>
          <a:ext cx="1681222"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4078426" y="2858751"/>
        <a:ext cx="1681222" cy="903882"/>
      </dsp:txXfrm>
    </dsp:sp>
    <dsp:sp modelId="{27B395B5-38F2-48AB-860A-5F7CF05042A6}">
      <dsp:nvSpPr>
        <dsp:cNvPr id="0" name=""/>
        <dsp:cNvSpPr/>
      </dsp:nvSpPr>
      <dsp:spPr>
        <a:xfrm rot="5400000">
          <a:off x="1214624" y="2655377"/>
          <a:ext cx="1506471" cy="1310630"/>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sz="3600" kern="1200" dirty="0" smtClean="0"/>
            <a:t>LED</a:t>
          </a:r>
          <a:endParaRPr lang="en-US" sz="3600" kern="1200" dirty="0"/>
        </a:p>
      </dsp:txBody>
      <dsp:txXfrm rot="-5400000">
        <a:off x="1516784" y="2792215"/>
        <a:ext cx="902150" cy="103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D5721-D9D4-4867-9FD3-C6D92DB5679D}">
      <dsp:nvSpPr>
        <dsp:cNvPr id="0" name=""/>
        <dsp:cNvSpPr/>
      </dsp:nvSpPr>
      <dsp:spPr>
        <a:xfrm rot="5400000">
          <a:off x="3384235" y="-215597"/>
          <a:ext cx="1842884" cy="2274079"/>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t>Topwin</a:t>
          </a:r>
          <a:r>
            <a:rPr lang="en-US" sz="1800" kern="1200" dirty="0" smtClean="0"/>
            <a:t> for </a:t>
          </a:r>
          <a:r>
            <a:rPr lang="en-US" sz="1800" kern="1200" dirty="0" smtClean="0"/>
            <a:t>IC </a:t>
          </a:r>
          <a:r>
            <a:rPr lang="en-US" sz="1800" kern="1200" dirty="0" smtClean="0"/>
            <a:t>programming</a:t>
          </a:r>
          <a:endParaRPr lang="en-US" sz="1800" kern="1200" dirty="0"/>
        </a:p>
      </dsp:txBody>
      <dsp:txXfrm rot="-5400000">
        <a:off x="3547651" y="307147"/>
        <a:ext cx="1516053" cy="1228590"/>
      </dsp:txXfrm>
    </dsp:sp>
    <dsp:sp modelId="{C96280BA-6F6C-425E-BC19-51510DE035A8}">
      <dsp:nvSpPr>
        <dsp:cNvPr id="0" name=""/>
        <dsp:cNvSpPr/>
      </dsp:nvSpPr>
      <dsp:spPr>
        <a:xfrm>
          <a:off x="4573055" y="400428"/>
          <a:ext cx="2053107" cy="1103820"/>
        </a:xfrm>
        <a:prstGeom prst="rect">
          <a:avLst/>
        </a:prstGeom>
        <a:noFill/>
        <a:ln>
          <a:noFill/>
        </a:ln>
        <a:effectLst/>
      </dsp:spPr>
      <dsp:style>
        <a:lnRef idx="0">
          <a:scrgbClr r="0" g="0" b="0"/>
        </a:lnRef>
        <a:fillRef idx="0">
          <a:scrgbClr r="0" g="0" b="0"/>
        </a:fillRef>
        <a:effectRef idx="0">
          <a:scrgbClr r="0" g="0" b="0"/>
        </a:effectRef>
        <a:fontRef idx="minor"/>
      </dsp:style>
    </dsp:sp>
    <dsp:sp modelId="{541E1C48-052A-4591-B0ED-4C35A7A12E72}">
      <dsp:nvSpPr>
        <dsp:cNvPr id="0" name=""/>
        <dsp:cNvSpPr/>
      </dsp:nvSpPr>
      <dsp:spPr>
        <a:xfrm rot="5400000">
          <a:off x="1073814" y="-131651"/>
          <a:ext cx="1843638" cy="2167980"/>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en-US" sz="2400" kern="1200" dirty="0" smtClean="0"/>
            <a:t>ARDUINO IDE</a:t>
          </a:r>
          <a:endParaRPr lang="en-US" sz="2400" kern="1200" dirty="0"/>
        </a:p>
      </dsp:txBody>
      <dsp:txXfrm rot="-5400000">
        <a:off x="1272973" y="337793"/>
        <a:ext cx="1445320" cy="1229092"/>
      </dsp:txXfrm>
    </dsp:sp>
    <dsp:sp modelId="{299E6620-B8E8-4116-ADA0-4921CF2F6A7A}">
      <dsp:nvSpPr>
        <dsp:cNvPr id="0" name=""/>
        <dsp:cNvSpPr/>
      </dsp:nvSpPr>
      <dsp:spPr>
        <a:xfrm rot="5400000">
          <a:off x="2028213" y="1638848"/>
          <a:ext cx="1954885" cy="1725718"/>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Proteus software for </a:t>
          </a:r>
          <a:r>
            <a:rPr lang="en-US" sz="1800" kern="1200" dirty="0" err="1" smtClean="0"/>
            <a:t>ckt</a:t>
          </a:r>
          <a:r>
            <a:rPr lang="en-US" sz="1800" kern="1200" dirty="0" smtClean="0"/>
            <a:t>  design</a:t>
          </a:r>
          <a:endParaRPr lang="en-US" sz="1800" kern="1200" dirty="0"/>
        </a:p>
      </dsp:txBody>
      <dsp:txXfrm rot="-5400000">
        <a:off x="2413557" y="1830982"/>
        <a:ext cx="1184196" cy="1341451"/>
      </dsp:txXfrm>
    </dsp:sp>
    <dsp:sp modelId="{E29F7EF7-255C-4A52-B269-0BD7F3E1246C}">
      <dsp:nvSpPr>
        <dsp:cNvPr id="0" name=""/>
        <dsp:cNvSpPr/>
      </dsp:nvSpPr>
      <dsp:spPr>
        <a:xfrm>
          <a:off x="3237" y="2021527"/>
          <a:ext cx="1986877" cy="1103820"/>
        </a:xfrm>
        <a:prstGeom prst="rect">
          <a:avLst/>
        </a:prstGeom>
        <a:noFill/>
        <a:ln>
          <a:noFill/>
        </a:ln>
        <a:effectLst/>
      </dsp:spPr>
      <dsp:style>
        <a:lnRef idx="0">
          <a:scrgbClr r="0" g="0" b="0"/>
        </a:lnRef>
        <a:fillRef idx="0">
          <a:scrgbClr r="0" g="0" b="0"/>
        </a:fillRef>
        <a:effectRef idx="0">
          <a:scrgbClr r="0" g="0" b="0"/>
        </a:effectRef>
        <a:fontRef idx="minor"/>
      </dsp:style>
    </dsp:sp>
    <dsp:sp modelId="{1F58966E-3559-45A2-BABB-73BC0E150730}">
      <dsp:nvSpPr>
        <dsp:cNvPr id="0" name=""/>
        <dsp:cNvSpPr/>
      </dsp:nvSpPr>
      <dsp:spPr>
        <a:xfrm rot="5400000">
          <a:off x="4244166" y="1415089"/>
          <a:ext cx="1839701" cy="2362541"/>
        </a:xfrm>
        <a:prstGeom prst="hexagon">
          <a:avLst>
            <a:gd name="adj" fmla="val 25000"/>
            <a:gd name="vf" fmla="val 11547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t>Coding </a:t>
          </a:r>
          <a:r>
            <a:rPr lang="en-US" sz="2000" kern="1200" dirty="0" err="1" smtClean="0"/>
            <a:t>lan</a:t>
          </a:r>
          <a:r>
            <a:rPr lang="en-US" sz="2000" kern="1200" dirty="0" smtClean="0"/>
            <a:t> for assembly language</a:t>
          </a:r>
          <a:endParaRPr lang="en-US" sz="2000" kern="1200" dirty="0"/>
        </a:p>
      </dsp:txBody>
      <dsp:txXfrm rot="-5400000">
        <a:off x="4376503" y="1983126"/>
        <a:ext cx="1575027" cy="1226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CF715-9AFB-41A0-97A2-EEB669032897}">
      <dsp:nvSpPr>
        <dsp:cNvPr id="0" name=""/>
        <dsp:cNvSpPr/>
      </dsp:nvSpPr>
      <dsp:spPr>
        <a:xfrm>
          <a:off x="1464259" y="2506085"/>
          <a:ext cx="1712976" cy="147688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lvl="0" algn="ctr" defTabSz="977900">
            <a:lnSpc>
              <a:spcPct val="90000"/>
            </a:lnSpc>
            <a:spcBef>
              <a:spcPct val="0"/>
            </a:spcBef>
            <a:spcAft>
              <a:spcPct val="35000"/>
            </a:spcAft>
          </a:pPr>
          <a:r>
            <a:rPr lang="en-US" sz="2200" kern="1200" dirty="0" smtClean="0"/>
            <a:t>CRO</a:t>
          </a:r>
          <a:endParaRPr lang="en-US" sz="2200" kern="1200" dirty="0"/>
        </a:p>
      </dsp:txBody>
      <dsp:txXfrm>
        <a:off x="1730081" y="2735270"/>
        <a:ext cx="1181332" cy="1018514"/>
      </dsp:txXfrm>
    </dsp:sp>
    <dsp:sp modelId="{6E3C9BE6-5B43-46BF-9ED5-1B680D006A51}">
      <dsp:nvSpPr>
        <dsp:cNvPr id="0" name=""/>
        <dsp:cNvSpPr/>
      </dsp:nvSpPr>
      <dsp:spPr>
        <a:xfrm>
          <a:off x="1508759" y="3158099"/>
          <a:ext cx="200558" cy="1728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FE4114-7AF6-4DC3-810E-FA4C0ED17268}">
      <dsp:nvSpPr>
        <dsp:cNvPr id="0" name=""/>
        <dsp:cNvSpPr/>
      </dsp:nvSpPr>
      <dsp:spPr>
        <a:xfrm>
          <a:off x="0" y="1727206"/>
          <a:ext cx="1712976" cy="1476884"/>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F5EAE0-7875-4249-B152-1FE4B2082EA8}">
      <dsp:nvSpPr>
        <dsp:cNvPr id="0" name=""/>
        <dsp:cNvSpPr/>
      </dsp:nvSpPr>
      <dsp:spPr>
        <a:xfrm>
          <a:off x="1166164" y="2994608"/>
          <a:ext cx="200558" cy="1728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C25AE2-E8EC-4723-9A6A-02C51D3E2C72}">
      <dsp:nvSpPr>
        <dsp:cNvPr id="0" name=""/>
        <dsp:cNvSpPr/>
      </dsp:nvSpPr>
      <dsp:spPr>
        <a:xfrm>
          <a:off x="2923641" y="1695262"/>
          <a:ext cx="1712976" cy="147688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lvl="0" algn="ctr" defTabSz="977900">
            <a:lnSpc>
              <a:spcPct val="90000"/>
            </a:lnSpc>
            <a:spcBef>
              <a:spcPct val="0"/>
            </a:spcBef>
            <a:spcAft>
              <a:spcPct val="35000"/>
            </a:spcAft>
          </a:pPr>
          <a:r>
            <a:rPr lang="en-US" sz="2200" kern="1200" dirty="0" smtClean="0"/>
            <a:t>Led indication</a:t>
          </a:r>
          <a:endParaRPr lang="en-US" sz="2200" kern="1200" dirty="0"/>
        </a:p>
      </dsp:txBody>
      <dsp:txXfrm>
        <a:off x="3189463" y="1924447"/>
        <a:ext cx="1181332" cy="1018514"/>
      </dsp:txXfrm>
    </dsp:sp>
    <dsp:sp modelId="{58B1D2B4-6907-497B-9B3D-035B5D314084}">
      <dsp:nvSpPr>
        <dsp:cNvPr id="0" name=""/>
        <dsp:cNvSpPr/>
      </dsp:nvSpPr>
      <dsp:spPr>
        <a:xfrm>
          <a:off x="4094683" y="2975488"/>
          <a:ext cx="200558" cy="1728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CBB079-0659-41BA-8599-FF73EBE08C25}">
      <dsp:nvSpPr>
        <dsp:cNvPr id="0" name=""/>
        <dsp:cNvSpPr/>
      </dsp:nvSpPr>
      <dsp:spPr>
        <a:xfrm>
          <a:off x="4383024" y="2506085"/>
          <a:ext cx="1712976" cy="1476884"/>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8000" r="-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CE70AC-A559-4C3D-8899-EC20C0A94437}">
      <dsp:nvSpPr>
        <dsp:cNvPr id="0" name=""/>
        <dsp:cNvSpPr/>
      </dsp:nvSpPr>
      <dsp:spPr>
        <a:xfrm>
          <a:off x="4427524" y="3158099"/>
          <a:ext cx="200558" cy="1728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4BA6B8-92FE-4620-8329-625DD2444453}">
      <dsp:nvSpPr>
        <dsp:cNvPr id="0" name=""/>
        <dsp:cNvSpPr/>
      </dsp:nvSpPr>
      <dsp:spPr>
        <a:xfrm>
          <a:off x="1464259" y="887951"/>
          <a:ext cx="1712976" cy="147688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7940" rIns="0" bIns="27940" numCol="1" spcCol="1270" anchor="ctr" anchorCtr="0">
          <a:noAutofit/>
        </a:bodyPr>
        <a:lstStyle/>
        <a:p>
          <a:pPr lvl="0" algn="ctr" defTabSz="977900">
            <a:lnSpc>
              <a:spcPct val="90000"/>
            </a:lnSpc>
            <a:spcBef>
              <a:spcPct val="0"/>
            </a:spcBef>
            <a:spcAft>
              <a:spcPct val="35000"/>
            </a:spcAft>
          </a:pPr>
          <a:r>
            <a:rPr lang="en-US" sz="2200" kern="1200" dirty="0" smtClean="0"/>
            <a:t>Multi-meter</a:t>
          </a:r>
          <a:endParaRPr lang="en-US" sz="2200" kern="1200" dirty="0"/>
        </a:p>
      </dsp:txBody>
      <dsp:txXfrm>
        <a:off x="1730081" y="1117136"/>
        <a:ext cx="1181332" cy="1018514"/>
      </dsp:txXfrm>
    </dsp:sp>
    <dsp:sp modelId="{DE7625C5-FC97-4ECF-8429-7207F64A4ABF}">
      <dsp:nvSpPr>
        <dsp:cNvPr id="0" name=""/>
        <dsp:cNvSpPr/>
      </dsp:nvSpPr>
      <dsp:spPr>
        <a:xfrm>
          <a:off x="2625547" y="919947"/>
          <a:ext cx="200558" cy="1728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B1B067-A058-4592-992D-CDC023176F6E}">
      <dsp:nvSpPr>
        <dsp:cNvPr id="0" name=""/>
        <dsp:cNvSpPr/>
      </dsp:nvSpPr>
      <dsp:spPr>
        <a:xfrm>
          <a:off x="2923641" y="81030"/>
          <a:ext cx="1712976" cy="1476884"/>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9000" b="-19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3610FE-4F9A-4828-8F07-475EC993FE2B}">
      <dsp:nvSpPr>
        <dsp:cNvPr id="0" name=""/>
        <dsp:cNvSpPr/>
      </dsp:nvSpPr>
      <dsp:spPr>
        <a:xfrm>
          <a:off x="2974238" y="729532"/>
          <a:ext cx="200558" cy="17285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B6633-0F8D-4899-983D-81504CA2EEDE}">
      <dsp:nvSpPr>
        <dsp:cNvPr id="0" name=""/>
        <dsp:cNvSpPr/>
      </dsp:nvSpPr>
      <dsp:spPr>
        <a:xfrm>
          <a:off x="1209079" y="0"/>
          <a:ext cx="2077640" cy="2077640"/>
        </a:xfrm>
        <a:prstGeom prst="triangle">
          <a:avLst/>
        </a:prstGeom>
        <a:gradFill rotWithShape="0">
          <a:gsLst>
            <a:gs pos="0">
              <a:schemeClr val="accent2">
                <a:hueOff val="0"/>
                <a:satOff val="0"/>
                <a:lumOff val="0"/>
                <a:alphaOff val="0"/>
                <a:tint val="60000"/>
                <a:satMod val="160000"/>
              </a:schemeClr>
            </a:gs>
            <a:gs pos="46000">
              <a:schemeClr val="accent2">
                <a:hueOff val="0"/>
                <a:satOff val="0"/>
                <a:lumOff val="0"/>
                <a:alphaOff val="0"/>
                <a:tint val="86000"/>
                <a:satMod val="160000"/>
              </a:schemeClr>
            </a:gs>
            <a:gs pos="100000">
              <a:schemeClr val="accent2">
                <a:hueOff val="0"/>
                <a:satOff val="0"/>
                <a:lumOff val="0"/>
                <a:alphaOff val="0"/>
                <a:shade val="40000"/>
                <a:satMod val="160000"/>
              </a:schemeClr>
            </a:gs>
          </a:gsLst>
          <a:path path="circle">
            <a:fillToRect l="110000" t="250000" r="110000" b="40000"/>
          </a:path>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FFFFFF"/>
              </a:solidFill>
            </a:rPr>
            <a:t>User-Friendly</a:t>
          </a:r>
          <a:endParaRPr lang="en-US" sz="1700" b="1" kern="1200" dirty="0">
            <a:solidFill>
              <a:srgbClr val="FFFFFF"/>
            </a:solidFill>
          </a:endParaRPr>
        </a:p>
      </dsp:txBody>
      <dsp:txXfrm>
        <a:off x="1728489" y="1038820"/>
        <a:ext cx="1038820" cy="1038820"/>
      </dsp:txXfrm>
    </dsp:sp>
    <dsp:sp modelId="{7B3CBFE6-B11F-41BE-A24B-92ED4359BC4F}">
      <dsp:nvSpPr>
        <dsp:cNvPr id="0" name=""/>
        <dsp:cNvSpPr/>
      </dsp:nvSpPr>
      <dsp:spPr>
        <a:xfrm>
          <a:off x="170259" y="2077640"/>
          <a:ext cx="2077640" cy="2077640"/>
        </a:xfrm>
        <a:prstGeom prst="triangle">
          <a:avLst/>
        </a:prstGeom>
        <a:gradFill rotWithShape="0">
          <a:gsLst>
            <a:gs pos="0">
              <a:schemeClr val="accent3">
                <a:hueOff val="0"/>
                <a:satOff val="0"/>
                <a:lumOff val="0"/>
                <a:alphaOff val="0"/>
                <a:tint val="60000"/>
                <a:satMod val="160000"/>
              </a:schemeClr>
            </a:gs>
            <a:gs pos="46000">
              <a:schemeClr val="accent3">
                <a:hueOff val="0"/>
                <a:satOff val="0"/>
                <a:lumOff val="0"/>
                <a:alphaOff val="0"/>
                <a:tint val="86000"/>
                <a:satMod val="160000"/>
              </a:schemeClr>
            </a:gs>
            <a:gs pos="100000">
              <a:schemeClr val="accent3">
                <a:hueOff val="0"/>
                <a:satOff val="0"/>
                <a:lumOff val="0"/>
                <a:alphaOff val="0"/>
                <a:shade val="40000"/>
                <a:satMod val="160000"/>
              </a:schemeClr>
            </a:gs>
          </a:gsLst>
          <a:path path="circle">
            <a:fillToRect l="110000" t="250000" r="110000" b="40000"/>
          </a:path>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accent3">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FFFFFF"/>
              </a:solidFill>
            </a:rPr>
            <a:t>Low-Cost</a:t>
          </a:r>
          <a:endParaRPr lang="en-US" sz="1700" b="1" kern="1200" dirty="0">
            <a:solidFill>
              <a:srgbClr val="FFFFFF"/>
            </a:solidFill>
          </a:endParaRPr>
        </a:p>
      </dsp:txBody>
      <dsp:txXfrm>
        <a:off x="689669" y="3116460"/>
        <a:ext cx="1038820" cy="1038820"/>
      </dsp:txXfrm>
    </dsp:sp>
    <dsp:sp modelId="{1CB22BF8-97C4-4833-BF93-F48A65D49BC8}">
      <dsp:nvSpPr>
        <dsp:cNvPr id="0" name=""/>
        <dsp:cNvSpPr/>
      </dsp:nvSpPr>
      <dsp:spPr>
        <a:xfrm rot="10800000">
          <a:off x="1209079" y="2077640"/>
          <a:ext cx="2077640" cy="2077640"/>
        </a:xfrm>
        <a:prstGeom prst="triangle">
          <a:avLst/>
        </a:prstGeom>
        <a:gradFill rotWithShape="0">
          <a:gsLst>
            <a:gs pos="0">
              <a:schemeClr val="accent4">
                <a:hueOff val="0"/>
                <a:satOff val="0"/>
                <a:lumOff val="0"/>
                <a:alphaOff val="0"/>
                <a:tint val="60000"/>
                <a:satMod val="160000"/>
              </a:schemeClr>
            </a:gs>
            <a:gs pos="46000">
              <a:schemeClr val="accent4">
                <a:hueOff val="0"/>
                <a:satOff val="0"/>
                <a:lumOff val="0"/>
                <a:alphaOff val="0"/>
                <a:tint val="86000"/>
                <a:satMod val="160000"/>
              </a:schemeClr>
            </a:gs>
            <a:gs pos="100000">
              <a:schemeClr val="accent4">
                <a:hueOff val="0"/>
                <a:satOff val="0"/>
                <a:lumOff val="0"/>
                <a:alphaOff val="0"/>
                <a:shade val="40000"/>
                <a:satMod val="160000"/>
              </a:schemeClr>
            </a:gs>
          </a:gsLst>
          <a:path path="circle">
            <a:fillToRect l="110000" t="250000" r="110000" b="40000"/>
          </a:path>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FFFFFF"/>
              </a:solidFill>
            </a:rPr>
            <a:t>Modular</a:t>
          </a:r>
          <a:endParaRPr lang="en-US" sz="1700" b="1" kern="1200" dirty="0">
            <a:solidFill>
              <a:srgbClr val="FFFFFF"/>
            </a:solidFill>
          </a:endParaRPr>
        </a:p>
      </dsp:txBody>
      <dsp:txXfrm rot="10800000">
        <a:off x="1728489" y="2077640"/>
        <a:ext cx="1038820" cy="1038820"/>
      </dsp:txXfrm>
    </dsp:sp>
    <dsp:sp modelId="{28BAB279-4ADF-4800-B2AE-624D19A59FBD}">
      <dsp:nvSpPr>
        <dsp:cNvPr id="0" name=""/>
        <dsp:cNvSpPr/>
      </dsp:nvSpPr>
      <dsp:spPr>
        <a:xfrm>
          <a:off x="2247900" y="2077640"/>
          <a:ext cx="2077640" cy="2077640"/>
        </a:xfrm>
        <a:prstGeom prst="triangle">
          <a:avLst/>
        </a:prstGeom>
        <a:gradFill rotWithShape="0">
          <a:gsLst>
            <a:gs pos="0">
              <a:schemeClr val="accent5">
                <a:hueOff val="0"/>
                <a:satOff val="0"/>
                <a:lumOff val="0"/>
                <a:alphaOff val="0"/>
                <a:tint val="60000"/>
                <a:satMod val="160000"/>
              </a:schemeClr>
            </a:gs>
            <a:gs pos="46000">
              <a:schemeClr val="accent5">
                <a:hueOff val="0"/>
                <a:satOff val="0"/>
                <a:lumOff val="0"/>
                <a:alphaOff val="0"/>
                <a:tint val="86000"/>
                <a:satMod val="160000"/>
              </a:schemeClr>
            </a:gs>
            <a:gs pos="100000">
              <a:schemeClr val="accent5">
                <a:hueOff val="0"/>
                <a:satOff val="0"/>
                <a:lumOff val="0"/>
                <a:alphaOff val="0"/>
                <a:shade val="40000"/>
                <a:satMod val="160000"/>
              </a:schemeClr>
            </a:gs>
          </a:gsLst>
          <a:path path="circle">
            <a:fillToRect l="110000" t="250000" r="110000" b="40000"/>
          </a:path>
        </a:gradFill>
        <a:ln>
          <a:noFill/>
        </a:ln>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FFFFFF"/>
              </a:solidFill>
            </a:rPr>
            <a:t>Power-Efficient</a:t>
          </a:r>
          <a:endParaRPr lang="en-US" sz="1700" b="1" kern="1200" dirty="0">
            <a:solidFill>
              <a:srgbClr val="FFFFFF"/>
            </a:solidFill>
          </a:endParaRPr>
        </a:p>
      </dsp:txBody>
      <dsp:txXfrm>
        <a:off x="2767310" y="3116460"/>
        <a:ext cx="1038820" cy="103882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4/18/2018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10</a:t>
            </a:fld>
            <a:endParaRPr lang="en-US"/>
          </a:p>
        </p:txBody>
      </p:sp>
    </p:spTree>
    <p:extLst>
      <p:ext uri="{BB962C8B-B14F-4D97-AF65-F5344CB8AC3E}">
        <p14:creationId xmlns:p14="http://schemas.microsoft.com/office/powerpoint/2010/main" val="15089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11</a:t>
            </a:fld>
            <a:endParaRPr lang="en-US"/>
          </a:p>
        </p:txBody>
      </p:sp>
    </p:spTree>
    <p:extLst>
      <p:ext uri="{BB962C8B-B14F-4D97-AF65-F5344CB8AC3E}">
        <p14:creationId xmlns:p14="http://schemas.microsoft.com/office/powerpoint/2010/main" val="1835488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12</a:t>
            </a:fld>
            <a:endParaRPr lang="en-US"/>
          </a:p>
        </p:txBody>
      </p:sp>
    </p:spTree>
    <p:extLst>
      <p:ext uri="{BB962C8B-B14F-4D97-AF65-F5344CB8AC3E}">
        <p14:creationId xmlns:p14="http://schemas.microsoft.com/office/powerpoint/2010/main" val="3754339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13</a:t>
            </a:fld>
            <a:endParaRPr lang="en-US"/>
          </a:p>
        </p:txBody>
      </p:sp>
    </p:spTree>
    <p:extLst>
      <p:ext uri="{BB962C8B-B14F-4D97-AF65-F5344CB8AC3E}">
        <p14:creationId xmlns:p14="http://schemas.microsoft.com/office/powerpoint/2010/main" val="1675531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14</a:t>
            </a:fld>
            <a:endParaRPr lang="en-US"/>
          </a:p>
        </p:txBody>
      </p:sp>
    </p:spTree>
    <p:extLst>
      <p:ext uri="{BB962C8B-B14F-4D97-AF65-F5344CB8AC3E}">
        <p14:creationId xmlns:p14="http://schemas.microsoft.com/office/powerpoint/2010/main" val="231326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15</a:t>
            </a:fld>
            <a:endParaRPr lang="en-US"/>
          </a:p>
        </p:txBody>
      </p:sp>
    </p:spTree>
    <p:extLst>
      <p:ext uri="{BB962C8B-B14F-4D97-AF65-F5344CB8AC3E}">
        <p14:creationId xmlns:p14="http://schemas.microsoft.com/office/powerpoint/2010/main" val="2899600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16</a:t>
            </a:fld>
            <a:endParaRPr lang="en-US"/>
          </a:p>
        </p:txBody>
      </p:sp>
    </p:spTree>
    <p:extLst>
      <p:ext uri="{BB962C8B-B14F-4D97-AF65-F5344CB8AC3E}">
        <p14:creationId xmlns:p14="http://schemas.microsoft.com/office/powerpoint/2010/main" val="3861820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17</a:t>
            </a:fld>
            <a:endParaRPr lang="en-US"/>
          </a:p>
        </p:txBody>
      </p:sp>
    </p:spTree>
    <p:extLst>
      <p:ext uri="{BB962C8B-B14F-4D97-AF65-F5344CB8AC3E}">
        <p14:creationId xmlns:p14="http://schemas.microsoft.com/office/powerpoint/2010/main" val="385771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18</a:t>
            </a:fld>
            <a:endParaRPr lang="en-US"/>
          </a:p>
        </p:txBody>
      </p:sp>
    </p:spTree>
    <p:extLst>
      <p:ext uri="{BB962C8B-B14F-4D97-AF65-F5344CB8AC3E}">
        <p14:creationId xmlns:p14="http://schemas.microsoft.com/office/powerpoint/2010/main" val="396692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19</a:t>
            </a:fld>
            <a:endParaRPr lang="en-US"/>
          </a:p>
        </p:txBody>
      </p:sp>
    </p:spTree>
    <p:extLst>
      <p:ext uri="{BB962C8B-B14F-4D97-AF65-F5344CB8AC3E}">
        <p14:creationId xmlns:p14="http://schemas.microsoft.com/office/powerpoint/2010/main" val="297848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2</a:t>
            </a:fld>
            <a:endParaRPr lang="en-US"/>
          </a:p>
        </p:txBody>
      </p:sp>
    </p:spTree>
    <p:extLst>
      <p:ext uri="{BB962C8B-B14F-4D97-AF65-F5344CB8AC3E}">
        <p14:creationId xmlns:p14="http://schemas.microsoft.com/office/powerpoint/2010/main" val="1471963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21</a:t>
            </a:fld>
            <a:endParaRPr lang="en-US"/>
          </a:p>
        </p:txBody>
      </p:sp>
    </p:spTree>
    <p:extLst>
      <p:ext uri="{BB962C8B-B14F-4D97-AF65-F5344CB8AC3E}">
        <p14:creationId xmlns:p14="http://schemas.microsoft.com/office/powerpoint/2010/main" val="4019107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22</a:t>
            </a:fld>
            <a:endParaRPr lang="en-US"/>
          </a:p>
        </p:txBody>
      </p:sp>
    </p:spTree>
    <p:extLst>
      <p:ext uri="{BB962C8B-B14F-4D97-AF65-F5344CB8AC3E}">
        <p14:creationId xmlns:p14="http://schemas.microsoft.com/office/powerpoint/2010/main" val="3414001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23</a:t>
            </a:fld>
            <a:endParaRPr lang="en-US"/>
          </a:p>
        </p:txBody>
      </p:sp>
    </p:spTree>
    <p:extLst>
      <p:ext uri="{BB962C8B-B14F-4D97-AF65-F5344CB8AC3E}">
        <p14:creationId xmlns:p14="http://schemas.microsoft.com/office/powerpoint/2010/main" val="2075725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24</a:t>
            </a:fld>
            <a:endParaRPr lang="en-US"/>
          </a:p>
        </p:txBody>
      </p:sp>
    </p:spTree>
    <p:extLst>
      <p:ext uri="{BB962C8B-B14F-4D97-AF65-F5344CB8AC3E}">
        <p14:creationId xmlns:p14="http://schemas.microsoft.com/office/powerpoint/2010/main" val="1021949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25</a:t>
            </a:fld>
            <a:endParaRPr lang="en-US"/>
          </a:p>
        </p:txBody>
      </p:sp>
    </p:spTree>
    <p:extLst>
      <p:ext uri="{BB962C8B-B14F-4D97-AF65-F5344CB8AC3E}">
        <p14:creationId xmlns:p14="http://schemas.microsoft.com/office/powerpoint/2010/main" val="376877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4</a:t>
            </a:fld>
            <a:endParaRPr lang="en-US"/>
          </a:p>
        </p:txBody>
      </p:sp>
    </p:spTree>
    <p:extLst>
      <p:ext uri="{BB962C8B-B14F-4D97-AF65-F5344CB8AC3E}">
        <p14:creationId xmlns:p14="http://schemas.microsoft.com/office/powerpoint/2010/main" val="7430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5</a:t>
            </a:fld>
            <a:endParaRPr lang="en-US"/>
          </a:p>
        </p:txBody>
      </p:sp>
    </p:spTree>
    <p:extLst>
      <p:ext uri="{BB962C8B-B14F-4D97-AF65-F5344CB8AC3E}">
        <p14:creationId xmlns:p14="http://schemas.microsoft.com/office/powerpoint/2010/main" val="3432527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6</a:t>
            </a:fld>
            <a:endParaRPr lang="en-US" dirty="0"/>
          </a:p>
        </p:txBody>
      </p:sp>
    </p:spTree>
    <p:extLst>
      <p:ext uri="{BB962C8B-B14F-4D97-AF65-F5344CB8AC3E}">
        <p14:creationId xmlns:p14="http://schemas.microsoft.com/office/powerpoint/2010/main" val="1488160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7</a:t>
            </a:fld>
            <a:endParaRPr lang="en-US"/>
          </a:p>
        </p:txBody>
      </p:sp>
    </p:spTree>
    <p:extLst>
      <p:ext uri="{BB962C8B-B14F-4D97-AF65-F5344CB8AC3E}">
        <p14:creationId xmlns:p14="http://schemas.microsoft.com/office/powerpoint/2010/main" val="629636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8</a:t>
            </a:fld>
            <a:endParaRPr lang="en-US"/>
          </a:p>
        </p:txBody>
      </p:sp>
    </p:spTree>
    <p:extLst>
      <p:ext uri="{BB962C8B-B14F-4D97-AF65-F5344CB8AC3E}">
        <p14:creationId xmlns:p14="http://schemas.microsoft.com/office/powerpoint/2010/main" val="4001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9</a:t>
            </a:fld>
            <a:endParaRPr lang="en-US"/>
          </a:p>
        </p:txBody>
      </p:sp>
    </p:spTree>
    <p:extLst>
      <p:ext uri="{BB962C8B-B14F-4D97-AF65-F5344CB8AC3E}">
        <p14:creationId xmlns:p14="http://schemas.microsoft.com/office/powerpoint/2010/main" val="351847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1" y="-10825"/>
            <a:ext cx="9144002"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smtClean="0"/>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fld id="{A2E209FB-7A34-414B-812A-BCC5C4256F49}" type="datetime1">
              <a:rPr lang="en-US" smtClean="0"/>
              <a:pPr algn="r"/>
              <a:t>4/18/2018</a:t>
            </a:fld>
            <a:endParaRPr lang="en-US" sz="1000" dirty="0"/>
          </a:p>
        </p:txBody>
      </p:sp>
      <p:sp>
        <p:nvSpPr>
          <p:cNvPr id="17"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72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5715000" y="173195"/>
            <a:ext cx="2468880" cy="300831"/>
          </a:xfrm>
        </p:spPr>
        <p:txBody>
          <a:bodyPr/>
          <a:lstStyle>
            <a:lvl1pPr>
              <a:defRPr/>
            </a:lvl1pPr>
          </a:lstStyle>
          <a:p>
            <a:r>
              <a:rPr lang="en-US" dirty="0"/>
              <a:t>www.website.com</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smtClean="0"/>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r>
              <a:rPr lang="en-US"/>
              <a:t>www.website.com</a:t>
            </a:r>
            <a:endParaRPr lang="en-US" dirty="0"/>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smtClean="0"/>
              <a:t>Edit Master text styles</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3.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5105399" y="3142"/>
            <a:ext cx="40386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 xmlns:asvg="http://schemas.microsoft.com/office/drawing/2016/SVG/main"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 xmlns:asvg="http://schemas.microsoft.com/office/drawing/2016/SVG/main"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 xmlns:asvg="http://schemas.microsoft.com/office/drawing/2016/SVG/main" r:embed="rId12"/>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 xmlns:asvg="http://schemas.microsoft.com/office/drawing/2016/SVG/main" r:embed="rId14"/>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kitronik.co.uk/products/components/leds/light-sensor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gif"/></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31.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p:txBody>
          <a:bodyPr/>
          <a:lstStyle/>
          <a:p>
            <a:r>
              <a:rPr lang="en-US" sz="4000" dirty="0" smtClean="0"/>
              <a:t>IR PULSE DETECTOR</a:t>
            </a:r>
            <a:br>
              <a:rPr lang="en-US" sz="4000" dirty="0" smtClean="0"/>
            </a:br>
            <a:r>
              <a:rPr lang="en-US" sz="4000" dirty="0" smtClean="0"/>
              <a:t>AND</a:t>
            </a:r>
            <a:br>
              <a:rPr lang="en-US" sz="4000" dirty="0" smtClean="0"/>
            </a:br>
            <a:r>
              <a:rPr lang="en-US" sz="4000" dirty="0" smtClean="0"/>
              <a:t>HEART RATE MONITOR</a:t>
            </a:r>
            <a:endParaRPr lang="en-US" sz="6000" b="0" dirty="0"/>
          </a:p>
        </p:txBody>
      </p:sp>
      <p:sp>
        <p:nvSpPr>
          <p:cNvPr id="3" name="Rectangle 2"/>
          <p:cNvSpPr>
            <a:spLocks noGrp="1"/>
          </p:cNvSpPr>
          <p:nvPr>
            <p:ph type="subTitle" idx="1"/>
          </p:nvPr>
        </p:nvSpPr>
        <p:spPr>
          <a:xfrm>
            <a:off x="4876800" y="3561221"/>
            <a:ext cx="3879056" cy="1234575"/>
          </a:xfrm>
        </p:spPr>
        <p:txBody>
          <a:bodyPr>
            <a:normAutofit/>
          </a:bodyPr>
          <a:lstStyle/>
          <a:p>
            <a:pPr algn="r"/>
            <a:r>
              <a:rPr lang="en-US" dirty="0" smtClean="0"/>
              <a:t>Advanced </a:t>
            </a:r>
            <a:r>
              <a:rPr lang="en-US" dirty="0"/>
              <a:t>Biomedical </a:t>
            </a:r>
            <a:r>
              <a:rPr lang="en-US" dirty="0" smtClean="0"/>
              <a:t>Instrumentation</a:t>
            </a:r>
            <a:endParaRPr lang="en-US" dirty="0"/>
          </a:p>
        </p:txBody>
      </p:sp>
      <p:sp>
        <p:nvSpPr>
          <p:cNvPr id="8" name="TextBox 7"/>
          <p:cNvSpPr txBox="1"/>
          <p:nvPr/>
        </p:nvSpPr>
        <p:spPr>
          <a:xfrm>
            <a:off x="4876800" y="4648200"/>
            <a:ext cx="3879056" cy="369332"/>
          </a:xfrm>
          <a:prstGeom prst="rect">
            <a:avLst/>
          </a:prstGeom>
          <a:solidFill>
            <a:schemeClr val="accent2">
              <a:lumMod val="75000"/>
            </a:schemeClr>
          </a:solidFill>
        </p:spPr>
        <p:txBody>
          <a:bodyPr wrap="square" rtlCol="0">
            <a:spAutoFit/>
          </a:bodyPr>
          <a:lstStyle/>
          <a:p>
            <a:r>
              <a:rPr lang="en-US" dirty="0" smtClean="0"/>
              <a:t>     BSC(H</a:t>
            </a:r>
            <a:r>
              <a:rPr lang="en-US" dirty="0"/>
              <a:t>) </a:t>
            </a:r>
            <a:r>
              <a:rPr lang="en-US" dirty="0" smtClean="0"/>
              <a:t>INSTRUMENTATION</a:t>
            </a:r>
            <a:endParaRPr lang="en-IN" dirty="0"/>
          </a:p>
        </p:txBody>
      </p:sp>
      <p:sp>
        <p:nvSpPr>
          <p:cNvPr id="10" name="TextBox 9"/>
          <p:cNvSpPr txBox="1"/>
          <p:nvPr/>
        </p:nvSpPr>
        <p:spPr>
          <a:xfrm>
            <a:off x="4876800" y="4996937"/>
            <a:ext cx="3879056" cy="2031325"/>
          </a:xfrm>
          <a:prstGeom prst="rect">
            <a:avLst/>
          </a:prstGeom>
          <a:noFill/>
        </p:spPr>
        <p:txBody>
          <a:bodyPr wrap="square" rtlCol="0">
            <a:spAutoFit/>
          </a:bodyPr>
          <a:lstStyle/>
          <a:p>
            <a:r>
              <a:rPr lang="en-US" dirty="0" smtClean="0">
                <a:solidFill>
                  <a:schemeClr val="bg1"/>
                </a:solidFill>
              </a:rPr>
              <a:t>SUBMITTED BY:-</a:t>
            </a:r>
          </a:p>
          <a:p>
            <a:pPr marL="285750" indent="-285750">
              <a:buFont typeface="Wingdings" panose="05000000000000000000" pitchFamily="2" charset="2"/>
              <a:buChar char="v"/>
            </a:pPr>
            <a:r>
              <a:rPr lang="en-US" dirty="0" smtClean="0">
                <a:solidFill>
                  <a:srgbClr val="FF0000"/>
                </a:solidFill>
              </a:rPr>
              <a:t>DHARMESH BHARDWAJ</a:t>
            </a:r>
          </a:p>
          <a:p>
            <a:pPr marL="285750" indent="-285750">
              <a:buFont typeface="Wingdings" panose="05000000000000000000" pitchFamily="2" charset="2"/>
              <a:buChar char="v"/>
            </a:pPr>
            <a:r>
              <a:rPr lang="en-US" dirty="0" smtClean="0">
                <a:solidFill>
                  <a:srgbClr val="FF0000"/>
                </a:solidFill>
              </a:rPr>
              <a:t>RITESH DHIMAN</a:t>
            </a:r>
          </a:p>
          <a:p>
            <a:pPr marL="285750" indent="-285750">
              <a:buFont typeface="Wingdings" panose="05000000000000000000" pitchFamily="2" charset="2"/>
              <a:buChar char="v"/>
            </a:pPr>
            <a:r>
              <a:rPr lang="en-US" dirty="0" smtClean="0">
                <a:solidFill>
                  <a:srgbClr val="FF0000"/>
                </a:solidFill>
              </a:rPr>
              <a:t>LAKSHAY BHATIA</a:t>
            </a:r>
          </a:p>
          <a:p>
            <a:pPr marL="285750" indent="-285750">
              <a:buFont typeface="Wingdings" panose="05000000000000000000" pitchFamily="2" charset="2"/>
              <a:buChar char="v"/>
            </a:pPr>
            <a:r>
              <a:rPr lang="en-US" dirty="0" smtClean="0">
                <a:solidFill>
                  <a:srgbClr val="FF0000"/>
                </a:solidFill>
              </a:rPr>
              <a:t>PERDEEP KUMAR</a:t>
            </a:r>
          </a:p>
          <a:p>
            <a:pPr marL="285750" indent="-285750">
              <a:buFont typeface="Wingdings" panose="05000000000000000000" pitchFamily="2" charset="2"/>
              <a:buChar char="v"/>
            </a:pPr>
            <a:r>
              <a:rPr lang="en-US" dirty="0" smtClean="0">
                <a:solidFill>
                  <a:srgbClr val="FF0000"/>
                </a:solidFill>
              </a:rPr>
              <a:t>ROHIT KUMAR</a:t>
            </a:r>
          </a:p>
          <a:p>
            <a:pPr marL="285750" indent="-285750">
              <a:buFont typeface="Wingdings" panose="05000000000000000000" pitchFamily="2" charset="2"/>
              <a:buChar char="v"/>
            </a:pPr>
            <a:endParaRPr lang="en-IN"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67200"/>
            <a:ext cx="4252392" cy="232552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circle(in)">
                                      <p:cBhvr>
                                        <p:cTn id="2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43440" y="186181"/>
            <a:ext cx="4754880" cy="799306"/>
          </a:xfrm>
        </p:spPr>
        <p:txBody>
          <a:bodyPr/>
          <a:lstStyle/>
          <a:p>
            <a:r>
              <a:rPr lang="en-US" dirty="0"/>
              <a:t>SOFTWARE USED</a:t>
            </a:r>
            <a:endParaRPr lang="en-IN" dirty="0"/>
          </a:p>
        </p:txBody>
      </p:sp>
      <p:sp>
        <p:nvSpPr>
          <p:cNvPr id="6" name="Footer Placeholder 4">
            <a:extLst>
              <a:ext uri="{FF2B5EF4-FFF2-40B4-BE49-F238E27FC236}">
                <a16:creationId xmlns:a16="http://schemas.microsoft.com/office/drawing/2014/main" id="{855D0777-B08C-4808-A096-0F7AA6935459}"/>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10</a:t>
            </a:fld>
            <a:endParaRPr lang="en-US"/>
          </a:p>
        </p:txBody>
      </p:sp>
      <p:graphicFrame>
        <p:nvGraphicFramePr>
          <p:cNvPr id="41" name="Diagram 40"/>
          <p:cNvGraphicFramePr/>
          <p:nvPr>
            <p:extLst>
              <p:ext uri="{D42A27DB-BD31-4B8C-83A1-F6EECF244321}">
                <p14:modId xmlns:p14="http://schemas.microsoft.com/office/powerpoint/2010/main" val="2801707446"/>
              </p:ext>
            </p:extLst>
          </p:nvPr>
        </p:nvGraphicFramePr>
        <p:xfrm>
          <a:off x="1447800" y="2133600"/>
          <a:ext cx="66294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89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ircle(in)">
                                      <p:cBhvr>
                                        <p:cTn id="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66724" y="381198"/>
            <a:ext cx="5705475" cy="1219002"/>
          </a:xfrm>
        </p:spPr>
        <p:txBody>
          <a:bodyPr/>
          <a:lstStyle/>
          <a:p>
            <a:r>
              <a:rPr lang="en-US" dirty="0"/>
              <a:t>TESTING </a:t>
            </a:r>
            <a:r>
              <a:rPr lang="en-US" dirty="0" smtClean="0"/>
              <a:t>TOOLS</a:t>
            </a:r>
            <a:endParaRPr lang="en-IN" dirty="0"/>
          </a:p>
        </p:txBody>
      </p:sp>
      <p:sp>
        <p:nvSpPr>
          <p:cNvPr id="5" name="Footer Placeholder 4">
            <a:extLst>
              <a:ext uri="{FF2B5EF4-FFF2-40B4-BE49-F238E27FC236}">
                <a16:creationId xmlns:a16="http://schemas.microsoft.com/office/drawing/2014/main" id="{1D6FE538-2311-4065-976F-4BE902626094}"/>
              </a:ext>
            </a:extLst>
          </p:cNvPr>
          <p:cNvSpPr>
            <a:spLocks noGrp="1"/>
          </p:cNvSpPr>
          <p:nvPr>
            <p:ph type="ftr" sz="quarter" idx="10"/>
          </p:nvPr>
        </p:nvSpPr>
        <p:spPr/>
        <p:txBody>
          <a:bodyPr/>
          <a:lstStyle>
            <a:lvl1pPr>
              <a:defRPr/>
            </a:lvl1pPr>
          </a:lstStyle>
          <a:p>
            <a:r>
              <a:rPr lang="en-US" dirty="0" smtClean="0"/>
              <a:t>A</a:t>
            </a:r>
            <a:endParaRPr lang="en-US" dirty="0"/>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p:txBody>
          <a:bodyPr/>
          <a:lstStyle/>
          <a:p>
            <a:fld id="{FEA1243F-3000-4347-94A4-FBDEAD3122CB}" type="slidenum">
              <a:rPr lang="en-US" smtClean="0"/>
              <a:pPr/>
              <a:t>11</a:t>
            </a:fld>
            <a:endParaRPr lang="en-US"/>
          </a:p>
        </p:txBody>
      </p:sp>
      <p:graphicFrame>
        <p:nvGraphicFramePr>
          <p:cNvPr id="3" name="Diagram 2"/>
          <p:cNvGraphicFramePr/>
          <p:nvPr>
            <p:extLst>
              <p:ext uri="{D42A27DB-BD31-4B8C-83A1-F6EECF244321}">
                <p14:modId xmlns:p14="http://schemas.microsoft.com/office/powerpoint/2010/main" val="990934634"/>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390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74103" y="111411"/>
            <a:ext cx="5688999" cy="1219002"/>
          </a:xfrm>
        </p:spPr>
        <p:txBody>
          <a:bodyPr/>
          <a:lstStyle/>
          <a:p>
            <a:r>
              <a:rPr lang="en-US" dirty="0" smtClean="0"/>
              <a:t>Heart Rate Sensor</a:t>
            </a:r>
            <a:endParaRPr lang="en-IN" dirty="0"/>
          </a:p>
        </p:txBody>
      </p:sp>
      <p:sp>
        <p:nvSpPr>
          <p:cNvPr id="5" name="Footer Placeholder 4">
            <a:extLst>
              <a:ext uri="{FF2B5EF4-FFF2-40B4-BE49-F238E27FC236}">
                <a16:creationId xmlns:a16="http://schemas.microsoft.com/office/drawing/2014/main" id="{1D6FE538-2311-4065-976F-4BE902626094}"/>
              </a:ext>
            </a:extLst>
          </p:cNvPr>
          <p:cNvSpPr>
            <a:spLocks noGrp="1"/>
          </p:cNvSpPr>
          <p:nvPr>
            <p:ph type="ftr" sz="quarter" idx="10"/>
          </p:nvPr>
        </p:nvSpPr>
        <p:spPr/>
        <p:txBody>
          <a:bodyPr/>
          <a:lstStyle>
            <a:lvl1pPr>
              <a:defRPr/>
            </a:lvl1pPr>
          </a:lstStyle>
          <a:p>
            <a:r>
              <a:rPr lang="en-US" dirty="0" smtClean="0"/>
              <a:t>A</a:t>
            </a:r>
            <a:endParaRPr lang="en-US" dirty="0"/>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p:txBody>
          <a:bodyPr/>
          <a:lstStyle/>
          <a:p>
            <a:fld id="{FEA1243F-3000-4347-94A4-FBDEAD3122CB}" type="slidenum">
              <a:rPr lang="en-US" smtClean="0"/>
              <a:pPr/>
              <a:t>12</a:t>
            </a:fld>
            <a:endParaRPr lang="en-US"/>
          </a:p>
        </p:txBody>
      </p:sp>
      <p:sp>
        <p:nvSpPr>
          <p:cNvPr id="3" name="TextBox 2"/>
          <p:cNvSpPr txBox="1"/>
          <p:nvPr/>
        </p:nvSpPr>
        <p:spPr>
          <a:xfrm>
            <a:off x="381000" y="1676400"/>
            <a:ext cx="8305800" cy="1754326"/>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solidFill>
                  <a:schemeClr val="bg1"/>
                </a:solidFill>
              </a:rPr>
              <a:t>The sensor itself consists of an infrared emitter and detector mounted side-by-side and pressed closely against the skin.</a:t>
            </a:r>
          </a:p>
          <a:p>
            <a:pPr marL="285750" indent="-285750">
              <a:buFont typeface="Wingdings" panose="05000000000000000000" pitchFamily="2" charset="2"/>
              <a:buChar char="v"/>
            </a:pPr>
            <a:endParaRPr lang="en-US" dirty="0">
              <a:solidFill>
                <a:schemeClr val="bg1"/>
              </a:solidFill>
            </a:endParaRPr>
          </a:p>
          <a:p>
            <a:pPr marL="285750" indent="-285750">
              <a:buFont typeface="Wingdings" panose="05000000000000000000" pitchFamily="2" charset="2"/>
              <a:buChar char="v"/>
            </a:pPr>
            <a:r>
              <a:rPr lang="en-US" dirty="0" smtClean="0">
                <a:solidFill>
                  <a:schemeClr val="bg1"/>
                </a:solidFill>
              </a:rPr>
              <a:t>When the heart pumps,</a:t>
            </a:r>
            <a:r>
              <a:rPr lang="en-IN" dirty="0" smtClean="0">
                <a:solidFill>
                  <a:schemeClr val="bg1"/>
                </a:solidFill>
              </a:rPr>
              <a:t> blood pressure rises sharply, and so does the amount of infrared light from the emitter that gets reflected back to the detector.</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45718"/>
            <a:ext cx="3145790" cy="29718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3990" y="3645718"/>
            <a:ext cx="4476750" cy="2771775"/>
          </a:xfrm>
          <a:prstGeom prst="rect">
            <a:avLst/>
          </a:prstGeom>
        </p:spPr>
      </p:pic>
      <p:sp>
        <p:nvSpPr>
          <p:cNvPr id="12" name="TextBox 11"/>
          <p:cNvSpPr txBox="1"/>
          <p:nvPr/>
        </p:nvSpPr>
        <p:spPr>
          <a:xfrm>
            <a:off x="2922720" y="1245542"/>
            <a:ext cx="3249479" cy="461665"/>
          </a:xfrm>
          <a:prstGeom prst="rect">
            <a:avLst/>
          </a:prstGeom>
          <a:noFill/>
        </p:spPr>
        <p:txBody>
          <a:bodyPr wrap="square" rtlCol="0">
            <a:spAutoFit/>
          </a:bodyPr>
          <a:lstStyle/>
          <a:p>
            <a:r>
              <a:rPr lang="en-US" sz="2400" dirty="0" smtClean="0">
                <a:solidFill>
                  <a:srgbClr val="00B0F0"/>
                </a:solidFill>
              </a:rPr>
              <a:t>How sensor work…..?</a:t>
            </a:r>
            <a:endParaRPr lang="en-IN" sz="2400" dirty="0">
              <a:solidFill>
                <a:srgbClr val="00B0F0"/>
              </a:solidFill>
            </a:endParaRPr>
          </a:p>
        </p:txBody>
      </p:sp>
      <p:sp>
        <p:nvSpPr>
          <p:cNvPr id="13" name="TextBox 12"/>
          <p:cNvSpPr txBox="1"/>
          <p:nvPr/>
        </p:nvSpPr>
        <p:spPr>
          <a:xfrm>
            <a:off x="7753102" y="6488668"/>
            <a:ext cx="1364476" cy="369332"/>
          </a:xfrm>
          <a:prstGeom prst="rect">
            <a:avLst/>
          </a:prstGeom>
          <a:noFill/>
        </p:spPr>
        <p:txBody>
          <a:bodyPr wrap="none" rtlCol="0">
            <a:spAutoFit/>
          </a:bodyPr>
          <a:lstStyle/>
          <a:p>
            <a:r>
              <a:rPr lang="en-US" dirty="0">
                <a:solidFill>
                  <a:schemeClr val="accent1"/>
                </a:solidFill>
              </a:rPr>
              <a:t>Continued..</a:t>
            </a:r>
            <a:endParaRPr lang="en-IN" dirty="0">
              <a:solidFill>
                <a:schemeClr val="accent1"/>
              </a:solidFill>
            </a:endParaRPr>
          </a:p>
        </p:txBody>
      </p:sp>
    </p:spTree>
    <p:extLst>
      <p:ext uri="{BB962C8B-B14F-4D97-AF65-F5344CB8AC3E}">
        <p14:creationId xmlns:p14="http://schemas.microsoft.com/office/powerpoint/2010/main" val="244281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6FE538-2311-4065-976F-4BE902626094}"/>
              </a:ext>
            </a:extLst>
          </p:cNvPr>
          <p:cNvSpPr>
            <a:spLocks noGrp="1"/>
          </p:cNvSpPr>
          <p:nvPr>
            <p:ph type="ftr" sz="quarter" idx="10"/>
          </p:nvPr>
        </p:nvSpPr>
        <p:spPr>
          <a:xfrm>
            <a:off x="6096000" y="78806"/>
            <a:ext cx="2212182" cy="300831"/>
          </a:xfrm>
        </p:spPr>
        <p:txBody>
          <a:bodyPr/>
          <a:lstStyle>
            <a:lvl1pPr>
              <a:defRPr/>
            </a:lvl1pPr>
          </a:lstStyle>
          <a:p>
            <a:r>
              <a:rPr lang="en-US" sz="1400" dirty="0" smtClean="0"/>
              <a:t>A</a:t>
            </a:r>
            <a:endParaRPr lang="en-US" sz="1400" dirty="0"/>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a:xfrm>
            <a:off x="8412480" y="77885"/>
            <a:ext cx="502920" cy="301752"/>
          </a:xfrm>
        </p:spPr>
        <p:txBody>
          <a:bodyPr/>
          <a:lstStyle/>
          <a:p>
            <a:fld id="{FEA1243F-3000-4347-94A4-FBDEAD3122CB}" type="slidenum">
              <a:rPr lang="en-US" sz="1400" smtClean="0"/>
              <a:pPr/>
              <a:t>13</a:t>
            </a:fld>
            <a:endParaRPr lang="en-US" sz="1400"/>
          </a:p>
        </p:txBody>
      </p:sp>
      <p:sp>
        <p:nvSpPr>
          <p:cNvPr id="7" name="TextBox 6"/>
          <p:cNvSpPr txBox="1"/>
          <p:nvPr/>
        </p:nvSpPr>
        <p:spPr>
          <a:xfrm>
            <a:off x="381000" y="1371600"/>
            <a:ext cx="8534400"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chemeClr val="bg1"/>
                </a:solidFill>
              </a:rPr>
              <a:t>The detector passes more current when it receives more light, which in turn causes a voltage drop to enter the amplifier </a:t>
            </a:r>
            <a:r>
              <a:rPr lang="en-US" dirty="0" smtClean="0">
                <a:solidFill>
                  <a:schemeClr val="bg1"/>
                </a:solidFill>
              </a:rPr>
              <a:t>circuitry.</a:t>
            </a:r>
            <a:endParaRPr lang="en-US" dirty="0">
              <a:solidFill>
                <a:schemeClr val="bg1"/>
              </a:solidFill>
            </a:endParaRPr>
          </a:p>
          <a:p>
            <a:pPr marL="285750" indent="-285750">
              <a:buFont typeface="Wingdings" panose="05000000000000000000" pitchFamily="2" charset="2"/>
              <a:buChar char="v"/>
            </a:pPr>
            <a:endParaRPr lang="en-US" dirty="0" smtClean="0">
              <a:solidFill>
                <a:schemeClr val="bg1"/>
              </a:solidFill>
            </a:endParaRPr>
          </a:p>
          <a:p>
            <a:pPr marL="285750" indent="-285750">
              <a:buFont typeface="Wingdings" panose="05000000000000000000" pitchFamily="2" charset="2"/>
              <a:buChar char="v"/>
            </a:pPr>
            <a:r>
              <a:rPr lang="en-US" dirty="0" smtClean="0">
                <a:solidFill>
                  <a:schemeClr val="bg1"/>
                </a:solidFill>
              </a:rPr>
              <a:t>This design uses two consecutive operational amplifiers to establish a steady baseline for the signal,</a:t>
            </a:r>
            <a:r>
              <a:rPr lang="en-IN" dirty="0" smtClean="0">
                <a:solidFill>
                  <a:schemeClr val="bg1"/>
                </a:solidFill>
              </a:rPr>
              <a:t> emphasize the peaks, and filter out noise.</a:t>
            </a:r>
          </a:p>
          <a:p>
            <a:pPr marL="285750" indent="-285750">
              <a:buFont typeface="Wingdings" panose="05000000000000000000" pitchFamily="2" charset="2"/>
              <a:buChar char="v"/>
            </a:pPr>
            <a:endParaRPr lang="en-US" dirty="0">
              <a:solidFill>
                <a:schemeClr val="bg1"/>
              </a:solidFill>
            </a:endParaRPr>
          </a:p>
          <a:p>
            <a:pPr marL="285750" indent="-285750">
              <a:buFont typeface="Wingdings" panose="05000000000000000000" pitchFamily="2" charset="2"/>
              <a:buChar char="v"/>
            </a:pPr>
            <a:r>
              <a:rPr lang="en-US" dirty="0" smtClean="0">
                <a:solidFill>
                  <a:schemeClr val="bg1"/>
                </a:solidFill>
              </a:rPr>
              <a:t>Both op-amp are contained in a single integrated circuit(IC or “chip”)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3429000"/>
            <a:ext cx="6172200" cy="3180307"/>
          </a:xfrm>
          <a:prstGeom prst="rect">
            <a:avLst/>
          </a:prstGeom>
        </p:spPr>
      </p:pic>
    </p:spTree>
    <p:extLst>
      <p:ext uri="{BB962C8B-B14F-4D97-AF65-F5344CB8AC3E}">
        <p14:creationId xmlns:p14="http://schemas.microsoft.com/office/powerpoint/2010/main" val="3110544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6FE538-2311-4065-976F-4BE902626094}"/>
              </a:ext>
            </a:extLst>
          </p:cNvPr>
          <p:cNvSpPr>
            <a:spLocks noGrp="1"/>
          </p:cNvSpPr>
          <p:nvPr>
            <p:ph type="ftr" sz="quarter" idx="10"/>
          </p:nvPr>
        </p:nvSpPr>
        <p:spPr>
          <a:xfrm>
            <a:off x="6096000" y="78806"/>
            <a:ext cx="2212182" cy="300831"/>
          </a:xfrm>
        </p:spPr>
        <p:txBody>
          <a:bodyPr/>
          <a:lstStyle>
            <a:lvl1pPr>
              <a:defRPr/>
            </a:lvl1pPr>
          </a:lstStyle>
          <a:p>
            <a:r>
              <a:rPr lang="en-US" sz="1400" dirty="0" smtClean="0"/>
              <a:t>A</a:t>
            </a:r>
            <a:endParaRPr lang="en-US" sz="1400" dirty="0"/>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a:xfrm>
            <a:off x="8412480" y="77885"/>
            <a:ext cx="502920" cy="301752"/>
          </a:xfrm>
        </p:spPr>
        <p:txBody>
          <a:bodyPr/>
          <a:lstStyle/>
          <a:p>
            <a:fld id="{FEA1243F-3000-4347-94A4-FBDEAD3122CB}" type="slidenum">
              <a:rPr lang="en-US" sz="1400" smtClean="0"/>
              <a:pPr/>
              <a:t>14</a:t>
            </a:fld>
            <a:endParaRPr lang="en-US" sz="1400"/>
          </a:p>
        </p:txBody>
      </p:sp>
      <p:sp>
        <p:nvSpPr>
          <p:cNvPr id="3" name="Title 2"/>
          <p:cNvSpPr>
            <a:spLocks noGrp="1"/>
          </p:cNvSpPr>
          <p:nvPr>
            <p:ph type="title"/>
          </p:nvPr>
        </p:nvSpPr>
        <p:spPr>
          <a:xfrm>
            <a:off x="228600" y="413285"/>
            <a:ext cx="5524977" cy="675926"/>
          </a:xfrm>
        </p:spPr>
        <p:txBody>
          <a:bodyPr/>
          <a:lstStyle/>
          <a:p>
            <a:r>
              <a:rPr lang="en-US" dirty="0" smtClean="0"/>
              <a:t>LDR Sensor</a:t>
            </a:r>
            <a:endParaRPr lang="en-IN" dirty="0"/>
          </a:p>
        </p:txBody>
      </p:sp>
      <p:sp>
        <p:nvSpPr>
          <p:cNvPr id="9" name="TextBox 8"/>
          <p:cNvSpPr txBox="1"/>
          <p:nvPr/>
        </p:nvSpPr>
        <p:spPr>
          <a:xfrm>
            <a:off x="3160798" y="1295400"/>
            <a:ext cx="3502882" cy="523220"/>
          </a:xfrm>
          <a:prstGeom prst="rect">
            <a:avLst/>
          </a:prstGeom>
          <a:noFill/>
        </p:spPr>
        <p:txBody>
          <a:bodyPr wrap="none" rtlCol="0">
            <a:spAutoFit/>
          </a:bodyPr>
          <a:lstStyle/>
          <a:p>
            <a:r>
              <a:rPr lang="en-US" sz="2800" dirty="0" smtClean="0">
                <a:solidFill>
                  <a:srgbClr val="00B0F0"/>
                </a:solidFill>
              </a:rPr>
              <a:t>How sensor work…?</a:t>
            </a:r>
            <a:endParaRPr lang="en-IN" sz="2800" dirty="0">
              <a:solidFill>
                <a:srgbClr val="00B0F0"/>
              </a:solidFill>
            </a:endParaRPr>
          </a:p>
        </p:txBody>
      </p:sp>
      <p:sp>
        <p:nvSpPr>
          <p:cNvPr id="10" name="TextBox 9"/>
          <p:cNvSpPr txBox="1"/>
          <p:nvPr/>
        </p:nvSpPr>
        <p:spPr>
          <a:xfrm>
            <a:off x="335280" y="1856720"/>
            <a:ext cx="8656320" cy="2585323"/>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solidFill>
                  <a:schemeClr val="bg1"/>
                </a:solidFill>
              </a:rPr>
              <a:t> </a:t>
            </a:r>
            <a:r>
              <a:rPr lang="en-IN" b="1" dirty="0">
                <a:solidFill>
                  <a:schemeClr val="bg1"/>
                </a:solidFill>
              </a:rPr>
              <a:t>Light Dependent </a:t>
            </a:r>
            <a:r>
              <a:rPr lang="en-IN" b="1" dirty="0" smtClean="0">
                <a:solidFill>
                  <a:schemeClr val="bg1"/>
                </a:solidFill>
              </a:rPr>
              <a:t>Resistor (LDR):- </a:t>
            </a:r>
            <a:r>
              <a:rPr lang="en-US" dirty="0" smtClean="0">
                <a:solidFill>
                  <a:schemeClr val="bg1"/>
                </a:solidFill>
              </a:rPr>
              <a:t>An</a:t>
            </a:r>
            <a:r>
              <a:rPr lang="en-US" dirty="0">
                <a:solidFill>
                  <a:schemeClr val="bg1"/>
                </a:solidFill>
              </a:rPr>
              <a:t> </a:t>
            </a:r>
            <a:r>
              <a:rPr lang="en-US" dirty="0">
                <a:solidFill>
                  <a:schemeClr val="bg1"/>
                </a:solidFill>
                <a:hlinkClick r:id="rId3" tooltip="Light Dependant Resistors (LDRs)"/>
              </a:rPr>
              <a:t>LDR</a:t>
            </a:r>
            <a:r>
              <a:rPr lang="en-US" dirty="0">
                <a:solidFill>
                  <a:schemeClr val="bg1"/>
                </a:solidFill>
              </a:rPr>
              <a:t> is a component that has a (variable) resistance that changes with the light intensity that falls upon it. This allows them to be used in light sensing circuits</a:t>
            </a:r>
            <a:r>
              <a:rPr lang="en-US" dirty="0" smtClean="0">
                <a:solidFill>
                  <a:schemeClr val="bg1"/>
                </a:solidFill>
              </a:rPr>
              <a:t>.</a:t>
            </a:r>
          </a:p>
          <a:p>
            <a:pPr marL="285750" indent="-285750">
              <a:buFont typeface="Wingdings" panose="05000000000000000000" pitchFamily="2" charset="2"/>
              <a:buChar char="v"/>
            </a:pPr>
            <a:endParaRPr lang="en-US" b="1" dirty="0">
              <a:solidFill>
                <a:schemeClr val="bg1"/>
              </a:solidFill>
            </a:endParaRPr>
          </a:p>
          <a:p>
            <a:pPr marL="285750" indent="-285750">
              <a:buFont typeface="Wingdings" panose="05000000000000000000" pitchFamily="2" charset="2"/>
              <a:buChar char="v"/>
            </a:pPr>
            <a:r>
              <a:rPr lang="en-US" dirty="0" smtClean="0">
                <a:solidFill>
                  <a:schemeClr val="bg1"/>
                </a:solidFill>
              </a:rPr>
              <a:t>A LDR works on the on the principle of photoconductivity.</a:t>
            </a:r>
          </a:p>
          <a:p>
            <a:pPr marL="285750" indent="-285750">
              <a:buFont typeface="Wingdings" panose="05000000000000000000" pitchFamily="2" charset="2"/>
              <a:buChar char="v"/>
            </a:pPr>
            <a:endParaRPr lang="en-US" dirty="0">
              <a:solidFill>
                <a:schemeClr val="bg1"/>
              </a:solidFill>
            </a:endParaRPr>
          </a:p>
          <a:p>
            <a:pPr marL="285750" indent="-285750">
              <a:buFont typeface="Wingdings" panose="05000000000000000000" pitchFamily="2" charset="2"/>
              <a:buChar char="v"/>
            </a:pPr>
            <a:r>
              <a:rPr lang="en-US" dirty="0" smtClean="0">
                <a:solidFill>
                  <a:schemeClr val="bg1"/>
                </a:solidFill>
              </a:rPr>
              <a:t>Photo conductivity is an optical phenomenon in which the materials conductivity reduces when light is absorbed by the material.</a:t>
            </a:r>
            <a:endParaRPr lang="en-IN" dirty="0">
              <a:solidFill>
                <a:schemeClr val="bg1"/>
              </a:solidFill>
            </a:endParaRPr>
          </a:p>
          <a:p>
            <a:pPr marL="285750" indent="-285750">
              <a:buFont typeface="Wingdings" panose="05000000000000000000" pitchFamily="2" charset="2"/>
              <a:buChar char="v"/>
            </a:pPr>
            <a:endParaRPr lang="en-IN" dirty="0">
              <a:solidFill>
                <a:schemeClr val="bg1"/>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914" y="4300877"/>
            <a:ext cx="2667000" cy="22098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1440" y="4165315"/>
            <a:ext cx="4762500" cy="2480923"/>
          </a:xfrm>
          <a:prstGeom prst="rect">
            <a:avLst/>
          </a:prstGeom>
        </p:spPr>
      </p:pic>
      <p:sp>
        <p:nvSpPr>
          <p:cNvPr id="13" name="TextBox 12"/>
          <p:cNvSpPr txBox="1"/>
          <p:nvPr/>
        </p:nvSpPr>
        <p:spPr>
          <a:xfrm>
            <a:off x="7779524" y="6488668"/>
            <a:ext cx="1364476" cy="369332"/>
          </a:xfrm>
          <a:prstGeom prst="rect">
            <a:avLst/>
          </a:prstGeom>
          <a:noFill/>
        </p:spPr>
        <p:txBody>
          <a:bodyPr wrap="none" rtlCol="0">
            <a:spAutoFit/>
          </a:bodyPr>
          <a:lstStyle/>
          <a:p>
            <a:r>
              <a:rPr lang="en-US" dirty="0">
                <a:solidFill>
                  <a:schemeClr val="accent1"/>
                </a:solidFill>
              </a:rPr>
              <a:t>Continued</a:t>
            </a:r>
            <a:r>
              <a:rPr lang="en-US" dirty="0" smtClean="0">
                <a:solidFill>
                  <a:schemeClr val="accent1"/>
                </a:solidFill>
              </a:rPr>
              <a:t>..</a:t>
            </a:r>
            <a:endParaRPr lang="en-IN" dirty="0">
              <a:solidFill>
                <a:schemeClr val="accent1"/>
              </a:solidFill>
            </a:endParaRPr>
          </a:p>
        </p:txBody>
      </p:sp>
    </p:spTree>
    <p:extLst>
      <p:ext uri="{BB962C8B-B14F-4D97-AF65-F5344CB8AC3E}">
        <p14:creationId xmlns:p14="http://schemas.microsoft.com/office/powerpoint/2010/main" val="230950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fade">
                                      <p:cBhvr>
                                        <p:cTn id="20" dur="500"/>
                                        <p:tgtEl>
                                          <p:spTgt spid="1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6FE538-2311-4065-976F-4BE902626094}"/>
              </a:ext>
            </a:extLst>
          </p:cNvPr>
          <p:cNvSpPr>
            <a:spLocks noGrp="1"/>
          </p:cNvSpPr>
          <p:nvPr>
            <p:ph type="ftr" sz="quarter" idx="10"/>
          </p:nvPr>
        </p:nvSpPr>
        <p:spPr>
          <a:xfrm>
            <a:off x="6096000" y="78806"/>
            <a:ext cx="2212182" cy="300831"/>
          </a:xfrm>
        </p:spPr>
        <p:txBody>
          <a:bodyPr/>
          <a:lstStyle>
            <a:lvl1pPr>
              <a:defRPr/>
            </a:lvl1pPr>
          </a:lstStyle>
          <a:p>
            <a:r>
              <a:rPr lang="en-US" sz="1400" dirty="0" smtClean="0"/>
              <a:t>A</a:t>
            </a:r>
            <a:endParaRPr lang="en-US" sz="1400" dirty="0"/>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a:xfrm>
            <a:off x="8412480" y="77885"/>
            <a:ext cx="502920" cy="301752"/>
          </a:xfrm>
        </p:spPr>
        <p:txBody>
          <a:bodyPr/>
          <a:lstStyle/>
          <a:p>
            <a:fld id="{FEA1243F-3000-4347-94A4-FBDEAD3122CB}" type="slidenum">
              <a:rPr lang="en-US" sz="1400" smtClean="0"/>
              <a:pPr/>
              <a:t>15</a:t>
            </a:fld>
            <a:endParaRPr lang="en-US" sz="1400"/>
          </a:p>
        </p:txBody>
      </p:sp>
      <p:sp>
        <p:nvSpPr>
          <p:cNvPr id="4" name="TextBox 3"/>
          <p:cNvSpPr txBox="1"/>
          <p:nvPr/>
        </p:nvSpPr>
        <p:spPr>
          <a:xfrm>
            <a:off x="304800" y="1219200"/>
            <a:ext cx="8610600" cy="2585323"/>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solidFill>
                  <a:schemeClr val="bg1"/>
                </a:solidFill>
              </a:rPr>
              <a:t>When light falls i.e. when the photons falls on the device, the electrons in the valance band of the semiconductor material are excited to the conduction band.</a:t>
            </a:r>
          </a:p>
          <a:p>
            <a:pPr marL="285750" indent="-285750">
              <a:buFont typeface="Wingdings" panose="05000000000000000000" pitchFamily="2" charset="2"/>
              <a:buChar char="v"/>
            </a:pPr>
            <a:endParaRPr lang="en-US" dirty="0">
              <a:solidFill>
                <a:schemeClr val="bg1"/>
              </a:solidFill>
            </a:endParaRPr>
          </a:p>
          <a:p>
            <a:pPr marL="285750" indent="-285750">
              <a:buFont typeface="Wingdings" panose="05000000000000000000" pitchFamily="2" charset="2"/>
              <a:buChar char="v"/>
            </a:pPr>
            <a:r>
              <a:rPr lang="en-US" dirty="0" smtClean="0">
                <a:solidFill>
                  <a:schemeClr val="bg1"/>
                </a:solidFill>
              </a:rPr>
              <a:t>When light having enough energy is incident on the device, more and more  electrons are excited to the conduction band which result in large number of charge carriers.</a:t>
            </a:r>
          </a:p>
          <a:p>
            <a:pPr marL="285750" indent="-285750">
              <a:buFont typeface="Wingdings" panose="05000000000000000000" pitchFamily="2" charset="2"/>
              <a:buChar char="v"/>
            </a:pPr>
            <a:endParaRPr lang="en-US" dirty="0">
              <a:solidFill>
                <a:schemeClr val="bg1"/>
              </a:solidFill>
            </a:endParaRPr>
          </a:p>
          <a:p>
            <a:pPr marL="285750" indent="-285750">
              <a:buFont typeface="Wingdings" panose="05000000000000000000" pitchFamily="2" charset="2"/>
              <a:buChar char="v"/>
            </a:pPr>
            <a:r>
              <a:rPr lang="en-US" dirty="0" smtClean="0">
                <a:solidFill>
                  <a:schemeClr val="bg1"/>
                </a:solidFill>
              </a:rPr>
              <a:t>The result of this process is more and more current starts following and it is said that the resistance of the devices has decreased.</a:t>
            </a:r>
            <a:endParaRPr lang="en-IN"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962400"/>
            <a:ext cx="3309706" cy="28167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3941805"/>
            <a:ext cx="3659982" cy="2816770"/>
          </a:xfrm>
          <a:prstGeom prst="rect">
            <a:avLst/>
          </a:prstGeom>
        </p:spPr>
      </p:pic>
    </p:spTree>
    <p:extLst>
      <p:ext uri="{BB962C8B-B14F-4D97-AF65-F5344CB8AC3E}">
        <p14:creationId xmlns:p14="http://schemas.microsoft.com/office/powerpoint/2010/main" val="354444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6FE538-2311-4065-976F-4BE902626094}"/>
              </a:ext>
            </a:extLst>
          </p:cNvPr>
          <p:cNvSpPr>
            <a:spLocks noGrp="1"/>
          </p:cNvSpPr>
          <p:nvPr>
            <p:ph type="ftr" sz="quarter" idx="10"/>
          </p:nvPr>
        </p:nvSpPr>
        <p:spPr>
          <a:xfrm>
            <a:off x="6096000" y="78806"/>
            <a:ext cx="2212182" cy="300831"/>
          </a:xfrm>
        </p:spPr>
        <p:txBody>
          <a:bodyPr/>
          <a:lstStyle>
            <a:lvl1pPr>
              <a:defRPr/>
            </a:lvl1pPr>
          </a:lstStyle>
          <a:p>
            <a:r>
              <a:rPr lang="en-US" sz="1400" dirty="0" smtClean="0"/>
              <a:t>A</a:t>
            </a:r>
            <a:endParaRPr lang="en-US" sz="1400" dirty="0"/>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a:xfrm>
            <a:off x="8412480" y="77885"/>
            <a:ext cx="502920" cy="301752"/>
          </a:xfrm>
        </p:spPr>
        <p:txBody>
          <a:bodyPr/>
          <a:lstStyle/>
          <a:p>
            <a:fld id="{FEA1243F-3000-4347-94A4-FBDEAD3122CB}" type="slidenum">
              <a:rPr lang="en-US" sz="1400" smtClean="0"/>
              <a:pPr/>
              <a:t>16</a:t>
            </a:fld>
            <a:endParaRPr lang="en-US" sz="140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4" y="0"/>
            <a:ext cx="1542374" cy="1542374"/>
          </a:xfrm>
          <a:prstGeom prst="rect">
            <a:avLst/>
          </a:prstGeom>
        </p:spPr>
      </p:pic>
      <p:sp>
        <p:nvSpPr>
          <p:cNvPr id="3" name="TextBox 2"/>
          <p:cNvSpPr txBox="1"/>
          <p:nvPr/>
        </p:nvSpPr>
        <p:spPr>
          <a:xfrm>
            <a:off x="2150563" y="263355"/>
            <a:ext cx="2837636" cy="1015663"/>
          </a:xfrm>
          <a:prstGeom prst="rect">
            <a:avLst/>
          </a:prstGeom>
          <a:noFill/>
        </p:spPr>
        <p:txBody>
          <a:bodyPr wrap="none" rtlCol="0">
            <a:spAutoFit/>
          </a:bodyPr>
          <a:lstStyle/>
          <a:p>
            <a:r>
              <a:rPr lang="en-IN" sz="6000" dirty="0" smtClean="0">
                <a:solidFill>
                  <a:schemeClr val="bg1"/>
                </a:solidFill>
              </a:rPr>
              <a:t>Arduino</a:t>
            </a:r>
            <a:endParaRPr lang="en-IN" sz="6000" dirty="0">
              <a:solidFill>
                <a:schemeClr val="bg1"/>
              </a:solidFill>
            </a:endParaRPr>
          </a:p>
        </p:txBody>
      </p:sp>
      <p:sp>
        <p:nvSpPr>
          <p:cNvPr id="9" name="TextBox 8"/>
          <p:cNvSpPr txBox="1"/>
          <p:nvPr/>
        </p:nvSpPr>
        <p:spPr>
          <a:xfrm>
            <a:off x="351962" y="1727634"/>
            <a:ext cx="8305800" cy="1015663"/>
          </a:xfrm>
          <a:prstGeom prst="rect">
            <a:avLst/>
          </a:prstGeom>
          <a:noFill/>
        </p:spPr>
        <p:txBody>
          <a:bodyPr wrap="square" rtlCol="0">
            <a:spAutoFit/>
          </a:bodyPr>
          <a:lstStyle/>
          <a:p>
            <a:r>
              <a:rPr lang="en-US" sz="2000" dirty="0">
                <a:solidFill>
                  <a:schemeClr val="bg1"/>
                </a:solidFill>
              </a:rPr>
              <a:t>The Arduino Uno can be powered via the USB connection or with an external power supply. The power source is selected </a:t>
            </a:r>
            <a:r>
              <a:rPr lang="en-US" sz="2000" dirty="0" smtClean="0">
                <a:solidFill>
                  <a:schemeClr val="bg1"/>
                </a:solidFill>
              </a:rPr>
              <a:t>automatically. </a:t>
            </a:r>
            <a:r>
              <a:rPr lang="en-US" sz="2000" dirty="0">
                <a:solidFill>
                  <a:schemeClr val="bg1"/>
                </a:solidFill>
              </a:rPr>
              <a:t>The Arduino Uno is a microcontroller board based on the </a:t>
            </a:r>
            <a:r>
              <a:rPr lang="en-US" sz="2000" dirty="0" smtClean="0">
                <a:solidFill>
                  <a:schemeClr val="bg1"/>
                </a:solidFill>
              </a:rPr>
              <a:t>ATmega328.</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63" y="2819400"/>
            <a:ext cx="8060518" cy="3962400"/>
          </a:xfrm>
          <a:prstGeom prst="rect">
            <a:avLst/>
          </a:prstGeom>
        </p:spPr>
      </p:pic>
      <p:sp>
        <p:nvSpPr>
          <p:cNvPr id="12" name="TextBox 11"/>
          <p:cNvSpPr txBox="1"/>
          <p:nvPr/>
        </p:nvSpPr>
        <p:spPr>
          <a:xfrm>
            <a:off x="7783643" y="6509263"/>
            <a:ext cx="1364476" cy="369332"/>
          </a:xfrm>
          <a:prstGeom prst="rect">
            <a:avLst/>
          </a:prstGeom>
          <a:noFill/>
        </p:spPr>
        <p:txBody>
          <a:bodyPr wrap="none" rtlCol="0">
            <a:spAutoFit/>
          </a:bodyPr>
          <a:lstStyle/>
          <a:p>
            <a:r>
              <a:rPr lang="en-US" dirty="0">
                <a:solidFill>
                  <a:schemeClr val="accent1"/>
                </a:solidFill>
              </a:rPr>
              <a:t>Continued</a:t>
            </a:r>
            <a:r>
              <a:rPr lang="en-US" dirty="0" smtClean="0">
                <a:solidFill>
                  <a:schemeClr val="accent1"/>
                </a:solidFill>
              </a:rPr>
              <a:t>..</a:t>
            </a:r>
            <a:endParaRPr lang="en-IN" dirty="0">
              <a:solidFill>
                <a:schemeClr val="accent1"/>
              </a:solidFill>
            </a:endParaRPr>
          </a:p>
        </p:txBody>
      </p:sp>
    </p:spTree>
    <p:extLst>
      <p:ext uri="{BB962C8B-B14F-4D97-AF65-F5344CB8AC3E}">
        <p14:creationId xmlns:p14="http://schemas.microsoft.com/office/powerpoint/2010/main" val="407761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6FE538-2311-4065-976F-4BE902626094}"/>
              </a:ext>
            </a:extLst>
          </p:cNvPr>
          <p:cNvSpPr>
            <a:spLocks noGrp="1"/>
          </p:cNvSpPr>
          <p:nvPr>
            <p:ph type="ftr" sz="quarter" idx="10"/>
          </p:nvPr>
        </p:nvSpPr>
        <p:spPr>
          <a:xfrm>
            <a:off x="6096000" y="78806"/>
            <a:ext cx="2212182" cy="300831"/>
          </a:xfrm>
        </p:spPr>
        <p:txBody>
          <a:bodyPr/>
          <a:lstStyle>
            <a:lvl1pPr>
              <a:defRPr/>
            </a:lvl1pPr>
          </a:lstStyle>
          <a:p>
            <a:r>
              <a:rPr lang="en-US" sz="1400" dirty="0" smtClean="0"/>
              <a:t>A</a:t>
            </a:r>
            <a:endParaRPr lang="en-US" sz="1400" dirty="0"/>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a:xfrm>
            <a:off x="8412480" y="77885"/>
            <a:ext cx="502920" cy="301752"/>
          </a:xfrm>
        </p:spPr>
        <p:txBody>
          <a:bodyPr/>
          <a:lstStyle/>
          <a:p>
            <a:fld id="{FEA1243F-3000-4347-94A4-FBDEAD3122CB}" type="slidenum">
              <a:rPr lang="en-US" sz="1400" smtClean="0"/>
              <a:pPr/>
              <a:t>17</a:t>
            </a:fld>
            <a:endParaRPr lang="en-US" sz="1400"/>
          </a:p>
        </p:txBody>
      </p:sp>
      <p:sp>
        <p:nvSpPr>
          <p:cNvPr id="4" name="TextBox 3"/>
          <p:cNvSpPr txBox="1"/>
          <p:nvPr/>
        </p:nvSpPr>
        <p:spPr>
          <a:xfrm>
            <a:off x="228601" y="1219200"/>
            <a:ext cx="8458200" cy="1200329"/>
          </a:xfrm>
          <a:prstGeom prst="rect">
            <a:avLst/>
          </a:prstGeom>
          <a:noFill/>
        </p:spPr>
        <p:txBody>
          <a:bodyPr wrap="square" rtlCol="0">
            <a:spAutoFit/>
          </a:bodyPr>
          <a:lstStyle/>
          <a:p>
            <a:r>
              <a:rPr lang="en-US" dirty="0">
                <a:solidFill>
                  <a:schemeClr val="bg1"/>
                </a:solidFill>
              </a:rPr>
              <a:t>External (non-USB) power can come either from an AC-to-DC adapter (wall-wart) or battery. The adapter can be connected by plugging a 2.1mm center-positive plug into the board's power jack. Leads from a battery can be inserted in the </a:t>
            </a:r>
            <a:r>
              <a:rPr lang="en-US" dirty="0" err="1">
                <a:solidFill>
                  <a:schemeClr val="bg1"/>
                </a:solidFill>
              </a:rPr>
              <a:t>Gnd</a:t>
            </a:r>
            <a:r>
              <a:rPr lang="en-US" dirty="0">
                <a:solidFill>
                  <a:schemeClr val="bg1"/>
                </a:solidFill>
              </a:rPr>
              <a:t> and Vin pin headers of the POWER connector. </a:t>
            </a:r>
            <a:endParaRPr lang="en-IN" dirty="0">
              <a:solidFill>
                <a:schemeClr val="bg1"/>
              </a:solidFill>
            </a:endParaRPr>
          </a:p>
        </p:txBody>
      </p:sp>
      <p:sp>
        <p:nvSpPr>
          <p:cNvPr id="7" name="TextBox 6"/>
          <p:cNvSpPr txBox="1"/>
          <p:nvPr/>
        </p:nvSpPr>
        <p:spPr>
          <a:xfrm>
            <a:off x="249196" y="2667000"/>
            <a:ext cx="1287532" cy="369332"/>
          </a:xfrm>
          <a:prstGeom prst="rect">
            <a:avLst/>
          </a:prstGeom>
          <a:noFill/>
        </p:spPr>
        <p:txBody>
          <a:bodyPr wrap="none" rtlCol="0">
            <a:spAutoFit/>
          </a:bodyPr>
          <a:lstStyle/>
          <a:p>
            <a:r>
              <a:rPr lang="en-IN" b="1" dirty="0">
                <a:solidFill>
                  <a:schemeClr val="bg1"/>
                </a:solidFill>
              </a:rPr>
              <a:t>Features: </a:t>
            </a:r>
            <a:endParaRPr lang="en-IN" dirty="0">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9010126"/>
              </p:ext>
            </p:extLst>
          </p:nvPr>
        </p:nvGraphicFramePr>
        <p:xfrm>
          <a:off x="761999" y="3048000"/>
          <a:ext cx="7162800" cy="3412588"/>
        </p:xfrm>
        <a:graphic>
          <a:graphicData uri="http://schemas.openxmlformats.org/drawingml/2006/table">
            <a:tbl>
              <a:tblPr bandRow="1">
                <a:tableStyleId>{5C22544A-7EE6-4342-B048-85BDC9FD1C3A}</a:tableStyleId>
              </a:tblPr>
              <a:tblGrid>
                <a:gridCol w="3581400">
                  <a:extLst>
                    <a:ext uri="{9D8B030D-6E8A-4147-A177-3AD203B41FA5}">
                      <a16:colId xmlns:a16="http://schemas.microsoft.com/office/drawing/2014/main" val="97084758"/>
                    </a:ext>
                  </a:extLst>
                </a:gridCol>
                <a:gridCol w="3581400">
                  <a:extLst>
                    <a:ext uri="{9D8B030D-6E8A-4147-A177-3AD203B41FA5}">
                      <a16:colId xmlns:a16="http://schemas.microsoft.com/office/drawing/2014/main" val="375667711"/>
                    </a:ext>
                  </a:extLst>
                </a:gridCol>
              </a:tblGrid>
              <a:tr h="374254">
                <a:tc>
                  <a:txBody>
                    <a:bodyPr/>
                    <a:lstStyle/>
                    <a:p>
                      <a:pPr algn="l"/>
                      <a:r>
                        <a:rPr lang="en-IN" sz="1800" u="none" strike="noStrike" kern="1200" baseline="0" dirty="0" smtClean="0"/>
                        <a:t>Microcontroller 	</a:t>
                      </a:r>
                      <a:endParaRPr lang="en-IN" sz="1800" b="0" i="0" u="none" strike="noStrike" kern="1200" baseline="0" dirty="0" smtClean="0">
                        <a:solidFill>
                          <a:schemeClr val="lt1"/>
                        </a:solidFill>
                        <a:latin typeface="+mn-lt"/>
                        <a:ea typeface="+mn-ea"/>
                        <a:cs typeface="+mn-cs"/>
                      </a:endParaRPr>
                    </a:p>
                  </a:txBody>
                  <a:tcPr/>
                </a:tc>
                <a:tc>
                  <a:txBody>
                    <a:bodyPr/>
                    <a:lstStyle/>
                    <a:p>
                      <a:pPr algn="l"/>
                      <a:r>
                        <a:rPr lang="en-IN" sz="1800" u="none" strike="noStrike" kern="1200" baseline="0" dirty="0" smtClean="0"/>
                        <a:t>ATmega328 	</a:t>
                      </a:r>
                      <a:endParaRPr lang="en-IN" sz="1800" b="0" i="0" u="none" strike="noStrike" kern="1200" baseline="0" dirty="0" smtClean="0">
                        <a:solidFill>
                          <a:schemeClr val="lt1"/>
                        </a:solidFill>
                        <a:latin typeface="+mn-lt"/>
                        <a:ea typeface="+mn-ea"/>
                        <a:cs typeface="+mn-cs"/>
                      </a:endParaRPr>
                    </a:p>
                  </a:txBody>
                  <a:tcPr/>
                </a:tc>
                <a:extLst>
                  <a:ext uri="{0D108BD9-81ED-4DB2-BD59-A6C34878D82A}">
                    <a16:rowId xmlns:a16="http://schemas.microsoft.com/office/drawing/2014/main" val="1753709302"/>
                  </a:ext>
                </a:extLst>
              </a:tr>
              <a:tr h="379452">
                <a:tc>
                  <a:txBody>
                    <a:bodyPr/>
                    <a:lstStyle/>
                    <a:p>
                      <a:pPr algn="l"/>
                      <a:r>
                        <a:rPr lang="en-IN" sz="1800" u="none" strike="noStrike" kern="1200" baseline="0" dirty="0" smtClean="0"/>
                        <a:t>Operating Voltage</a:t>
                      </a:r>
                      <a:endParaRPr lang="en-IN" sz="1800" b="0" i="0" u="none" strike="noStrike" kern="1200" baseline="0" dirty="0" smtClean="0">
                        <a:solidFill>
                          <a:schemeClr val="dk1"/>
                        </a:solidFill>
                        <a:latin typeface="+mn-lt"/>
                        <a:ea typeface="+mn-ea"/>
                        <a:cs typeface="+mn-cs"/>
                      </a:endParaRPr>
                    </a:p>
                  </a:txBody>
                  <a:tcPr/>
                </a:tc>
                <a:tc>
                  <a:txBody>
                    <a:bodyPr/>
                    <a:lstStyle/>
                    <a:p>
                      <a:pPr algn="l"/>
                      <a:r>
                        <a:rPr lang="en-US" dirty="0" smtClean="0"/>
                        <a:t>5V</a:t>
                      </a:r>
                      <a:endParaRPr lang="en-IN" dirty="0"/>
                    </a:p>
                  </a:txBody>
                  <a:tcPr/>
                </a:tc>
                <a:extLst>
                  <a:ext uri="{0D108BD9-81ED-4DB2-BD59-A6C34878D82A}">
                    <a16:rowId xmlns:a16="http://schemas.microsoft.com/office/drawing/2014/main" val="560823162"/>
                  </a:ext>
                </a:extLst>
              </a:tr>
              <a:tr h="379452">
                <a:tc>
                  <a:txBody>
                    <a:bodyPr/>
                    <a:lstStyle/>
                    <a:p>
                      <a:pPr algn="l"/>
                      <a:r>
                        <a:rPr lang="en-IN" sz="1800" u="none" strike="noStrike" kern="1200" baseline="0" dirty="0" smtClean="0"/>
                        <a:t>Input Voltage</a:t>
                      </a:r>
                      <a:endParaRPr lang="en-IN" sz="1800" b="0" i="0" u="none" strike="noStrike" kern="1200" baseline="0" dirty="0" smtClean="0">
                        <a:solidFill>
                          <a:schemeClr val="dk1"/>
                        </a:solidFill>
                        <a:latin typeface="+mn-lt"/>
                        <a:ea typeface="+mn-ea"/>
                        <a:cs typeface="+mn-cs"/>
                      </a:endParaRPr>
                    </a:p>
                  </a:txBody>
                  <a:tcPr/>
                </a:tc>
                <a:tc>
                  <a:txBody>
                    <a:bodyPr/>
                    <a:lstStyle/>
                    <a:p>
                      <a:pPr algn="l"/>
                      <a:r>
                        <a:rPr lang="en-IN" sz="1800" b="0" i="0" u="none" strike="noStrike" kern="1200" baseline="0" dirty="0" smtClean="0">
                          <a:solidFill>
                            <a:schemeClr val="dk1"/>
                          </a:solidFill>
                          <a:latin typeface="+mn-lt"/>
                          <a:ea typeface="+mn-ea"/>
                          <a:cs typeface="+mn-cs"/>
                        </a:rPr>
                        <a:t>7-12V</a:t>
                      </a:r>
                    </a:p>
                  </a:txBody>
                  <a:tcPr/>
                </a:tc>
                <a:extLst>
                  <a:ext uri="{0D108BD9-81ED-4DB2-BD59-A6C34878D82A}">
                    <a16:rowId xmlns:a16="http://schemas.microsoft.com/office/drawing/2014/main" val="1084408465"/>
                  </a:ext>
                </a:extLst>
              </a:tr>
              <a:tr h="543242">
                <a:tc>
                  <a:txBody>
                    <a:bodyPr/>
                    <a:lstStyle/>
                    <a:p>
                      <a:pPr algn="l"/>
                      <a:r>
                        <a:rPr lang="en-IN" sz="1800" b="0" i="0" u="none" strike="noStrike" kern="1200" baseline="0" dirty="0" smtClean="0">
                          <a:solidFill>
                            <a:schemeClr val="dk1"/>
                          </a:solidFill>
                          <a:latin typeface="+mn-lt"/>
                          <a:ea typeface="+mn-ea"/>
                          <a:cs typeface="+mn-cs"/>
                        </a:rPr>
                        <a:t>Digital I/O Pins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14 (of which 6 provide PWM output)</a:t>
                      </a:r>
                    </a:p>
                  </a:txBody>
                  <a:tcPr/>
                </a:tc>
                <a:extLst>
                  <a:ext uri="{0D108BD9-81ED-4DB2-BD59-A6C34878D82A}">
                    <a16:rowId xmlns:a16="http://schemas.microsoft.com/office/drawing/2014/main" val="2611496662"/>
                  </a:ext>
                </a:extLst>
              </a:tr>
              <a:tr h="3794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dirty="0" smtClean="0">
                          <a:solidFill>
                            <a:schemeClr val="dk1"/>
                          </a:solidFill>
                          <a:latin typeface="+mn-lt"/>
                          <a:ea typeface="+mn-ea"/>
                          <a:cs typeface="+mn-cs"/>
                        </a:rPr>
                        <a:t>Analog Input Pins</a:t>
                      </a:r>
                    </a:p>
                  </a:txBody>
                  <a:tcPr/>
                </a:tc>
                <a:tc>
                  <a:txBody>
                    <a:bodyPr/>
                    <a:lstStyle/>
                    <a:p>
                      <a:pPr algn="l"/>
                      <a:r>
                        <a:rPr lang="en-US" dirty="0" smtClean="0"/>
                        <a:t>6</a:t>
                      </a:r>
                      <a:endParaRPr lang="en-IN" dirty="0"/>
                    </a:p>
                  </a:txBody>
                  <a:tcPr/>
                </a:tc>
                <a:extLst>
                  <a:ext uri="{0D108BD9-81ED-4DB2-BD59-A6C34878D82A}">
                    <a16:rowId xmlns:a16="http://schemas.microsoft.com/office/drawing/2014/main" val="716402358"/>
                  </a:ext>
                </a:extLst>
              </a:tr>
              <a:tr h="379452">
                <a:tc>
                  <a:txBody>
                    <a:bodyPr/>
                    <a:lstStyle/>
                    <a:p>
                      <a:r>
                        <a:rPr lang="en-IN" sz="1800" b="0" i="0" u="none" strike="noStrike" kern="1200" baseline="0" dirty="0" smtClean="0">
                          <a:solidFill>
                            <a:schemeClr val="dk1"/>
                          </a:solidFill>
                          <a:latin typeface="+mn-lt"/>
                          <a:ea typeface="+mn-ea"/>
                          <a:cs typeface="+mn-cs"/>
                        </a:rPr>
                        <a:t>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dirty="0" smtClean="0">
                          <a:solidFill>
                            <a:schemeClr val="dk1"/>
                          </a:solidFill>
                          <a:latin typeface="+mn-lt"/>
                          <a:ea typeface="+mn-ea"/>
                          <a:cs typeface="+mn-cs"/>
                        </a:rPr>
                        <a:t>2 KB (ATmega328)</a:t>
                      </a:r>
                    </a:p>
                  </a:txBody>
                  <a:tcPr/>
                </a:tc>
                <a:extLst>
                  <a:ext uri="{0D108BD9-81ED-4DB2-BD59-A6C34878D82A}">
                    <a16:rowId xmlns:a16="http://schemas.microsoft.com/office/drawing/2014/main" val="2956573600"/>
                  </a:ext>
                </a:extLst>
              </a:tr>
              <a:tr h="500994">
                <a:tc>
                  <a:txBody>
                    <a:bodyPr/>
                    <a:lstStyle/>
                    <a:p>
                      <a:r>
                        <a:rPr lang="en-IN" sz="1800" b="0" i="0" u="none" strike="noStrike" kern="1200" baseline="0" dirty="0" smtClean="0">
                          <a:solidFill>
                            <a:schemeClr val="dk1"/>
                          </a:solidFill>
                          <a:latin typeface="+mn-lt"/>
                          <a:ea typeface="+mn-ea"/>
                          <a:cs typeface="+mn-cs"/>
                        </a:rPr>
                        <a:t>EEPROM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dirty="0" smtClean="0">
                          <a:solidFill>
                            <a:schemeClr val="dk1"/>
                          </a:solidFill>
                          <a:latin typeface="+mn-lt"/>
                          <a:ea typeface="+mn-ea"/>
                          <a:cs typeface="+mn-cs"/>
                        </a:rPr>
                        <a:t>1 KB (ATmega328)</a:t>
                      </a:r>
                    </a:p>
                  </a:txBody>
                  <a:tcPr/>
                </a:tc>
                <a:extLst>
                  <a:ext uri="{0D108BD9-81ED-4DB2-BD59-A6C34878D82A}">
                    <a16:rowId xmlns:a16="http://schemas.microsoft.com/office/drawing/2014/main" val="1796543912"/>
                  </a:ext>
                </a:extLst>
              </a:tr>
              <a:tr h="3794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0" i="0" u="none" strike="noStrike" kern="1200" baseline="0" dirty="0" smtClean="0">
                          <a:solidFill>
                            <a:schemeClr val="dk1"/>
                          </a:solidFill>
                          <a:latin typeface="+mn-lt"/>
                          <a:ea typeface="+mn-ea"/>
                          <a:cs typeface="+mn-cs"/>
                        </a:rPr>
                        <a:t>DC Current per I/O Pin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dirty="0" smtClean="0">
                          <a:solidFill>
                            <a:schemeClr val="dk1"/>
                          </a:solidFill>
                          <a:latin typeface="+mn-lt"/>
                          <a:ea typeface="+mn-ea"/>
                          <a:cs typeface="+mn-cs"/>
                        </a:rPr>
                        <a:t>40 mA</a:t>
                      </a:r>
                    </a:p>
                  </a:txBody>
                  <a:tcPr/>
                </a:tc>
                <a:extLst>
                  <a:ext uri="{0D108BD9-81ED-4DB2-BD59-A6C34878D82A}">
                    <a16:rowId xmlns:a16="http://schemas.microsoft.com/office/drawing/2014/main" val="81325729"/>
                  </a:ext>
                </a:extLst>
              </a:tr>
            </a:tbl>
          </a:graphicData>
        </a:graphic>
      </p:graphicFrame>
      <p:sp>
        <p:nvSpPr>
          <p:cNvPr id="10" name="Rectangle 9"/>
          <p:cNvSpPr/>
          <p:nvPr/>
        </p:nvSpPr>
        <p:spPr>
          <a:xfrm>
            <a:off x="7748632" y="6488668"/>
            <a:ext cx="1364476" cy="369332"/>
          </a:xfrm>
          <a:prstGeom prst="rect">
            <a:avLst/>
          </a:prstGeom>
        </p:spPr>
        <p:txBody>
          <a:bodyPr wrap="none">
            <a:spAutoFit/>
          </a:bodyPr>
          <a:lstStyle/>
          <a:p>
            <a:r>
              <a:rPr lang="en-US" dirty="0">
                <a:solidFill>
                  <a:schemeClr val="accent1"/>
                </a:solidFill>
              </a:rPr>
              <a:t>Continued..</a:t>
            </a:r>
            <a:endParaRPr lang="en-IN" dirty="0">
              <a:solidFill>
                <a:schemeClr val="accent1"/>
              </a:solidFill>
            </a:endParaRPr>
          </a:p>
        </p:txBody>
      </p:sp>
    </p:spTree>
    <p:extLst>
      <p:ext uri="{BB962C8B-B14F-4D97-AF65-F5344CB8AC3E}">
        <p14:creationId xmlns:p14="http://schemas.microsoft.com/office/powerpoint/2010/main" val="274007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6FE538-2311-4065-976F-4BE902626094}"/>
              </a:ext>
            </a:extLst>
          </p:cNvPr>
          <p:cNvSpPr>
            <a:spLocks noGrp="1"/>
          </p:cNvSpPr>
          <p:nvPr>
            <p:ph type="ftr" sz="quarter" idx="10"/>
          </p:nvPr>
        </p:nvSpPr>
        <p:spPr>
          <a:xfrm>
            <a:off x="6096000" y="78806"/>
            <a:ext cx="2212182" cy="300831"/>
          </a:xfrm>
        </p:spPr>
        <p:txBody>
          <a:bodyPr/>
          <a:lstStyle>
            <a:lvl1pPr>
              <a:defRPr/>
            </a:lvl1pPr>
          </a:lstStyle>
          <a:p>
            <a:r>
              <a:rPr lang="en-US" sz="1400" dirty="0" smtClean="0"/>
              <a:t>A</a:t>
            </a:r>
            <a:endParaRPr lang="en-US" sz="1400" dirty="0"/>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a:xfrm>
            <a:off x="8412480" y="77885"/>
            <a:ext cx="502920" cy="301752"/>
          </a:xfrm>
        </p:spPr>
        <p:txBody>
          <a:bodyPr/>
          <a:lstStyle/>
          <a:p>
            <a:fld id="{FEA1243F-3000-4347-94A4-FBDEAD3122CB}" type="slidenum">
              <a:rPr lang="en-US" sz="1400" smtClean="0"/>
              <a:pPr/>
              <a:t>18</a:t>
            </a:fld>
            <a:endParaRPr lang="en-US" sz="1400"/>
          </a:p>
        </p:txBody>
      </p:sp>
      <p:sp>
        <p:nvSpPr>
          <p:cNvPr id="2" name="Rectangle 1"/>
          <p:cNvSpPr/>
          <p:nvPr/>
        </p:nvSpPr>
        <p:spPr>
          <a:xfrm>
            <a:off x="533400" y="533400"/>
            <a:ext cx="4375942" cy="523220"/>
          </a:xfrm>
          <a:prstGeom prst="rect">
            <a:avLst/>
          </a:prstGeom>
        </p:spPr>
        <p:txBody>
          <a:bodyPr wrap="none">
            <a:spAutoFit/>
          </a:bodyPr>
          <a:lstStyle/>
          <a:p>
            <a:r>
              <a:rPr lang="en-IN" sz="2800" b="1" dirty="0">
                <a:solidFill>
                  <a:schemeClr val="accent1"/>
                </a:solidFill>
                <a:latin typeface="Times New Roman" panose="02020603050405020304" pitchFamily="18" charset="0"/>
              </a:rPr>
              <a:t>Pin diagram of Atmega328 </a:t>
            </a:r>
            <a:endParaRPr lang="en-IN" sz="2800" dirty="0">
              <a:solidFill>
                <a:schemeClr val="accent1"/>
              </a:solidFill>
            </a:endParaRPr>
          </a:p>
        </p:txBody>
      </p:sp>
      <p:pic>
        <p:nvPicPr>
          <p:cNvPr id="3" name="Picture 2"/>
          <p:cNvPicPr>
            <a:picLocks noChangeAspect="1"/>
          </p:cNvPicPr>
          <p:nvPr/>
        </p:nvPicPr>
        <p:blipFill>
          <a:blip r:embed="rId3"/>
          <a:stretch>
            <a:fillRect/>
          </a:stretch>
        </p:blipFill>
        <p:spPr>
          <a:xfrm>
            <a:off x="1228592" y="1256250"/>
            <a:ext cx="7361500" cy="5601750"/>
          </a:xfrm>
          <a:prstGeom prst="rect">
            <a:avLst/>
          </a:prstGeom>
        </p:spPr>
      </p:pic>
      <p:sp>
        <p:nvSpPr>
          <p:cNvPr id="9" name="Rectangle 8"/>
          <p:cNvSpPr/>
          <p:nvPr/>
        </p:nvSpPr>
        <p:spPr>
          <a:xfrm>
            <a:off x="7779524" y="6488668"/>
            <a:ext cx="1364476" cy="369332"/>
          </a:xfrm>
          <a:prstGeom prst="rect">
            <a:avLst/>
          </a:prstGeom>
        </p:spPr>
        <p:txBody>
          <a:bodyPr wrap="none">
            <a:spAutoFit/>
          </a:bodyPr>
          <a:lstStyle/>
          <a:p>
            <a:r>
              <a:rPr lang="en-US" dirty="0">
                <a:solidFill>
                  <a:schemeClr val="accent1"/>
                </a:solidFill>
              </a:rPr>
              <a:t>Continued..</a:t>
            </a:r>
            <a:endParaRPr lang="en-IN" dirty="0">
              <a:solidFill>
                <a:schemeClr val="accent1"/>
              </a:solidFill>
            </a:endParaRPr>
          </a:p>
        </p:txBody>
      </p:sp>
    </p:spTree>
    <p:extLst>
      <p:ext uri="{BB962C8B-B14F-4D97-AF65-F5344CB8AC3E}">
        <p14:creationId xmlns:p14="http://schemas.microsoft.com/office/powerpoint/2010/main" val="13558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04800" y="186181"/>
            <a:ext cx="5791200" cy="1337820"/>
          </a:xfrm>
        </p:spPr>
        <p:txBody>
          <a:bodyPr/>
          <a:lstStyle/>
          <a:p>
            <a:r>
              <a:rPr lang="en-US" dirty="0"/>
              <a:t>Goals </a:t>
            </a:r>
            <a:r>
              <a:rPr lang="en-US" dirty="0" smtClean="0"/>
              <a:t>And </a:t>
            </a:r>
            <a:r>
              <a:rPr lang="en-US" dirty="0"/>
              <a:t>Objectives</a:t>
            </a:r>
            <a:endParaRPr lang="en-IN" dirty="0"/>
          </a:p>
        </p:txBody>
      </p:sp>
      <p:sp>
        <p:nvSpPr>
          <p:cNvPr id="6" name="Footer Placeholder 4">
            <a:extLst>
              <a:ext uri="{FF2B5EF4-FFF2-40B4-BE49-F238E27FC236}">
                <a16:creationId xmlns:a16="http://schemas.microsoft.com/office/drawing/2014/main" id="{855D0777-B08C-4808-A096-0F7AA6935459}"/>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19</a:t>
            </a:fld>
            <a:endParaRPr lang="en-US"/>
          </a:p>
        </p:txBody>
      </p:sp>
      <p:graphicFrame>
        <p:nvGraphicFramePr>
          <p:cNvPr id="8" name="Content Placeholder 4"/>
          <p:cNvGraphicFramePr>
            <a:graphicFrameLocks noGrp="1"/>
          </p:cNvGraphicFramePr>
          <p:nvPr>
            <p:extLst>
              <p:ext uri="{D42A27DB-BD31-4B8C-83A1-F6EECF244321}">
                <p14:modId xmlns:p14="http://schemas.microsoft.com/office/powerpoint/2010/main" val="2316398836"/>
              </p:ext>
            </p:extLst>
          </p:nvPr>
        </p:nvGraphicFramePr>
        <p:xfrm>
          <a:off x="3962400" y="1295400"/>
          <a:ext cx="4495800" cy="4155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443552" y="2194679"/>
            <a:ext cx="3518848" cy="2585323"/>
          </a:xfrm>
          <a:prstGeom prst="rect">
            <a:avLst/>
          </a:prstGeom>
          <a:noFill/>
        </p:spPr>
        <p:txBody>
          <a:bodyPr wrap="none" rtlCol="0">
            <a:spAutoFit/>
          </a:bodyPr>
          <a:lstStyle/>
          <a:p>
            <a:r>
              <a:rPr lang="en-US" sz="3200" dirty="0">
                <a:solidFill>
                  <a:schemeClr val="bg1"/>
                </a:solidFill>
              </a:rPr>
              <a:t>The system is:</a:t>
            </a:r>
          </a:p>
          <a:p>
            <a:pPr marL="914400" lvl="1" indent="-457200">
              <a:buFont typeface="Wingdings" panose="05000000000000000000" pitchFamily="2" charset="2"/>
              <a:buChar char="v"/>
            </a:pPr>
            <a:r>
              <a:rPr lang="en-US" sz="2800" dirty="0">
                <a:solidFill>
                  <a:schemeClr val="accent4">
                    <a:lumMod val="50000"/>
                  </a:schemeClr>
                </a:solidFill>
              </a:rPr>
              <a:t>Modular</a:t>
            </a:r>
          </a:p>
          <a:p>
            <a:pPr marL="914400" lvl="1" indent="-457200">
              <a:buFont typeface="Wingdings" panose="05000000000000000000" pitchFamily="2" charset="2"/>
              <a:buChar char="v"/>
            </a:pPr>
            <a:r>
              <a:rPr lang="en-US" sz="2800" dirty="0">
                <a:solidFill>
                  <a:schemeClr val="accent4">
                    <a:lumMod val="50000"/>
                  </a:schemeClr>
                </a:solidFill>
              </a:rPr>
              <a:t>User-Friendly</a:t>
            </a:r>
          </a:p>
          <a:p>
            <a:pPr marL="914400" lvl="1" indent="-457200">
              <a:buFont typeface="Wingdings" panose="05000000000000000000" pitchFamily="2" charset="2"/>
              <a:buChar char="v"/>
            </a:pPr>
            <a:r>
              <a:rPr lang="en-US" sz="2800" dirty="0">
                <a:solidFill>
                  <a:schemeClr val="accent4">
                    <a:lumMod val="50000"/>
                  </a:schemeClr>
                </a:solidFill>
              </a:rPr>
              <a:t>Low-Cost</a:t>
            </a:r>
          </a:p>
          <a:p>
            <a:pPr marL="914400" lvl="1" indent="-457200">
              <a:buFont typeface="Wingdings" panose="05000000000000000000" pitchFamily="2" charset="2"/>
              <a:buChar char="v"/>
            </a:pPr>
            <a:r>
              <a:rPr lang="en-US" sz="2800" dirty="0">
                <a:solidFill>
                  <a:schemeClr val="accent4">
                    <a:lumMod val="50000"/>
                  </a:schemeClr>
                </a:solidFill>
              </a:rPr>
              <a:t>Power-Efficient</a:t>
            </a:r>
          </a:p>
          <a:p>
            <a:endParaRPr lang="en-IN" dirty="0">
              <a:solidFill>
                <a:schemeClr val="bg1"/>
              </a:solidFill>
            </a:endParaRPr>
          </a:p>
        </p:txBody>
      </p:sp>
    </p:spTree>
    <p:extLst>
      <p:ext uri="{BB962C8B-B14F-4D97-AF65-F5344CB8AC3E}">
        <p14:creationId xmlns:p14="http://schemas.microsoft.com/office/powerpoint/2010/main" val="42828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a:t>INTORDUCTION</a:t>
            </a:r>
            <a:endParaRPr lang="en-IN" dirty="0"/>
          </a:p>
        </p:txBody>
      </p:sp>
      <p:sp>
        <p:nvSpPr>
          <p:cNvPr id="8" name="Content Placeholder 7">
            <a:extLst>
              <a:ext uri="{FF2B5EF4-FFF2-40B4-BE49-F238E27FC236}">
                <a16:creationId xmlns:a16="http://schemas.microsoft.com/office/drawing/2014/main" id="{F9973C09-F636-4499-99F3-ECA4BD64B332}"/>
              </a:ext>
            </a:extLst>
          </p:cNvPr>
          <p:cNvSpPr>
            <a:spLocks noGrp="1"/>
          </p:cNvSpPr>
          <p:nvPr>
            <p:ph idx="1"/>
          </p:nvPr>
        </p:nvSpPr>
        <p:spPr>
          <a:xfrm>
            <a:off x="494270" y="1371600"/>
            <a:ext cx="8229600" cy="4572000"/>
          </a:xfrm>
        </p:spPr>
        <p:txBody>
          <a:bodyPr>
            <a:normAutofit lnSpcReduction="10000"/>
          </a:bodyPr>
          <a:lstStyle/>
          <a:p>
            <a:pPr marL="64008" indent="0">
              <a:buNone/>
            </a:pPr>
            <a:r>
              <a:rPr lang="en-US" dirty="0">
                <a:solidFill>
                  <a:srgbClr val="0070C0"/>
                </a:solidFill>
              </a:rPr>
              <a:t>In this project we demonstrate the idea of heart beat monitoring  and patient heart </a:t>
            </a:r>
            <a:r>
              <a:rPr lang="en-US" dirty="0" err="1">
                <a:solidFill>
                  <a:srgbClr val="0070C0"/>
                </a:solidFill>
              </a:rPr>
              <a:t>analyser</a:t>
            </a:r>
            <a:r>
              <a:rPr lang="en-US" dirty="0">
                <a:solidFill>
                  <a:srgbClr val="0070C0"/>
                </a:solidFill>
              </a:rPr>
              <a:t>  </a:t>
            </a:r>
            <a:r>
              <a:rPr lang="en-US" dirty="0" smtClean="0">
                <a:solidFill>
                  <a:srgbClr val="0070C0"/>
                </a:solidFill>
              </a:rPr>
              <a:t>system.</a:t>
            </a:r>
            <a:r>
              <a:rPr lang="en-US" dirty="0">
                <a:solidFill>
                  <a:srgbClr val="0070C0"/>
                </a:solidFill>
              </a:rPr>
              <a:t> we check the patient parameter such as heart beat. In this project we measure the heart beat that sense and measure the heart beat and display in </a:t>
            </a:r>
            <a:r>
              <a:rPr lang="en-US" dirty="0" smtClean="0">
                <a:solidFill>
                  <a:srgbClr val="0070C0"/>
                </a:solidFill>
              </a:rPr>
              <a:t>LCD and </a:t>
            </a:r>
            <a:r>
              <a:rPr lang="en-US" dirty="0">
                <a:solidFill>
                  <a:srgbClr val="0070C0"/>
                </a:solidFill>
              </a:rPr>
              <a:t>plot the wave on serial plotter.</a:t>
            </a:r>
          </a:p>
          <a:p>
            <a:pPr marL="64008" indent="0">
              <a:buNone/>
            </a:pPr>
            <a:r>
              <a:rPr lang="en-US" sz="3200" dirty="0">
                <a:solidFill>
                  <a:srgbClr val="FF0000"/>
                </a:solidFill>
              </a:rPr>
              <a:t>Heart beat measure </a:t>
            </a:r>
            <a:r>
              <a:rPr lang="en-US" sz="3200" dirty="0" smtClean="0">
                <a:solidFill>
                  <a:srgbClr val="FF0000"/>
                </a:solidFill>
              </a:rPr>
              <a:t>mode</a:t>
            </a:r>
          </a:p>
          <a:p>
            <a:pPr marL="64008" indent="0">
              <a:buNone/>
            </a:pPr>
            <a:r>
              <a:rPr lang="en-US" dirty="0">
                <a:solidFill>
                  <a:srgbClr val="0070C0"/>
                </a:solidFill>
              </a:rPr>
              <a:t>W</a:t>
            </a:r>
            <a:r>
              <a:rPr lang="en-US" dirty="0" smtClean="0">
                <a:solidFill>
                  <a:srgbClr val="0070C0"/>
                </a:solidFill>
              </a:rPr>
              <a:t>e </a:t>
            </a:r>
            <a:r>
              <a:rPr lang="en-US" dirty="0">
                <a:solidFill>
                  <a:srgbClr val="0070C0"/>
                </a:solidFill>
              </a:rPr>
              <a:t>measure the heartbeat and display in </a:t>
            </a:r>
            <a:r>
              <a:rPr lang="en-US" dirty="0" smtClean="0">
                <a:solidFill>
                  <a:srgbClr val="0070C0"/>
                </a:solidFill>
              </a:rPr>
              <a:t>LCD </a:t>
            </a:r>
            <a:r>
              <a:rPr lang="en-US" dirty="0">
                <a:solidFill>
                  <a:srgbClr val="0070C0"/>
                </a:solidFill>
              </a:rPr>
              <a:t>and this condition plot the graph </a:t>
            </a:r>
            <a:r>
              <a:rPr lang="en-US" dirty="0" smtClean="0">
                <a:solidFill>
                  <a:srgbClr val="0070C0"/>
                </a:solidFill>
              </a:rPr>
              <a:t>wave </a:t>
            </a:r>
            <a:r>
              <a:rPr lang="en-US" dirty="0">
                <a:solidFill>
                  <a:srgbClr val="0070C0"/>
                </a:solidFill>
              </a:rPr>
              <a:t>on serial </a:t>
            </a:r>
            <a:r>
              <a:rPr lang="en-US" dirty="0" smtClean="0">
                <a:solidFill>
                  <a:srgbClr val="0070C0"/>
                </a:solidFill>
              </a:rPr>
              <a:t>plotter</a:t>
            </a:r>
            <a:endParaRPr lang="en-US" sz="1600" dirty="0">
              <a:solidFill>
                <a:srgbClr val="0070C0"/>
              </a:solidFill>
            </a:endParaRPr>
          </a:p>
        </p:txBody>
      </p:sp>
      <p:sp>
        <p:nvSpPr>
          <p:cNvPr id="4" name="Footer Placeholder 4">
            <a:extLst>
              <a:ext uri="{FF2B5EF4-FFF2-40B4-BE49-F238E27FC236}">
                <a16:creationId xmlns:a16="http://schemas.microsoft.com/office/drawing/2014/main" id="{5BC5789F-7017-44D1-94D9-F925BFFC815A}"/>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5" name="Slide Number Placeholder 5">
            <a:extLst>
              <a:ext uri="{FF2B5EF4-FFF2-40B4-BE49-F238E27FC236}">
                <a16:creationId xmlns:a16="http://schemas.microsoft.com/office/drawing/2014/main" id="{161CB7FE-4BC2-4768-8C6C-F2EDE3AAC421}"/>
              </a:ext>
            </a:extLst>
          </p:cNvPr>
          <p:cNvSpPr>
            <a:spLocks noGrp="1"/>
          </p:cNvSpPr>
          <p:nvPr>
            <p:ph type="sldNum" sz="quarter" idx="12"/>
          </p:nvPr>
        </p:nvSpPr>
        <p:spPr/>
        <p:txBody>
          <a:bodyPr/>
          <a:lstStyle/>
          <a:p>
            <a:r>
              <a:rPr lang="en-US" dirty="0" smtClean="0"/>
              <a:t>2</a:t>
            </a:r>
            <a:endParaRPr lang="en-US" dirty="0"/>
          </a:p>
        </p:txBody>
      </p:sp>
    </p:spTree>
    <p:extLst>
      <p:ext uri="{BB962C8B-B14F-4D97-AF65-F5344CB8AC3E}">
        <p14:creationId xmlns:p14="http://schemas.microsoft.com/office/powerpoint/2010/main" val="420344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descr="heading graphic">
            <a:extLst>
              <a:ext uri="{FF2B5EF4-FFF2-40B4-BE49-F238E27FC236}">
                <a16:creationId xmlns:a16="http://schemas.microsoft.com/office/drawing/2014/main" id="{24C46028-366E-4F67-A5A9-B08CF5110F58}"/>
              </a:ext>
            </a:extLst>
          </p:cNvPr>
          <p:cNvGrpSpPr/>
          <p:nvPr/>
        </p:nvGrpSpPr>
        <p:grpSpPr>
          <a:xfrm>
            <a:off x="3900959" y="2266571"/>
            <a:ext cx="3810254" cy="1087654"/>
            <a:chOff x="2673192" y="3171825"/>
            <a:chExt cx="3132295" cy="514350"/>
          </a:xfrm>
        </p:grpSpPr>
        <p:pic>
          <p:nvPicPr>
            <p:cNvPr id="20" name="Graphic 19" descr="heading graphic 1">
              <a:extLst>
                <a:ext uri="{FF2B5EF4-FFF2-40B4-BE49-F238E27FC236}">
                  <a16:creationId xmlns:a16="http://schemas.microsoft.com/office/drawing/2014/main" id="{0B87D64D-964F-46D7-B928-3AA29C95BDC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38512" y="3171825"/>
              <a:ext cx="2466975" cy="514350"/>
            </a:xfrm>
            <a:prstGeom prst="rect">
              <a:avLst/>
            </a:prstGeom>
          </p:spPr>
        </p:pic>
        <p:pic>
          <p:nvPicPr>
            <p:cNvPr id="21" name="Graphic 20" descr="heading graphic 2">
              <a:extLst>
                <a:ext uri="{FF2B5EF4-FFF2-40B4-BE49-F238E27FC236}">
                  <a16:creationId xmlns:a16="http://schemas.microsoft.com/office/drawing/2014/main" id="{BA2DF9F9-5B5B-4C03-B98F-60F7655E2AA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73192" y="3171825"/>
              <a:ext cx="904875" cy="514350"/>
            </a:xfrm>
            <a:prstGeom prst="rect">
              <a:avLst/>
            </a:prstGeom>
          </p:spPr>
        </p:pic>
      </p:grpSp>
      <p:sp>
        <p:nvSpPr>
          <p:cNvPr id="2" name="Rectangle 1"/>
          <p:cNvSpPr>
            <a:spLocks noGrp="1"/>
          </p:cNvSpPr>
          <p:nvPr>
            <p:ph type="title"/>
          </p:nvPr>
        </p:nvSpPr>
        <p:spPr>
          <a:xfrm>
            <a:off x="422013" y="304800"/>
            <a:ext cx="5644091" cy="1066799"/>
          </a:xfrm>
        </p:spPr>
        <p:txBody>
          <a:bodyPr/>
          <a:lstStyle/>
          <a:p>
            <a:r>
              <a:rPr lang="en-US" dirty="0" smtClean="0"/>
              <a:t>PROBLEM CONTENT</a:t>
            </a:r>
            <a:endParaRPr lang="en-IN" dirty="0"/>
          </a:p>
        </p:txBody>
      </p:sp>
      <p:sp>
        <p:nvSpPr>
          <p:cNvPr id="4" name="Footer Placeholder 4">
            <a:extLst>
              <a:ext uri="{FF2B5EF4-FFF2-40B4-BE49-F238E27FC236}">
                <a16:creationId xmlns:a16="http://schemas.microsoft.com/office/drawing/2014/main" id="{1959AD99-6BDF-4994-BB96-51E4881985D2}"/>
              </a:ext>
            </a:extLst>
          </p:cNvPr>
          <p:cNvSpPr>
            <a:spLocks noGrp="1"/>
          </p:cNvSpPr>
          <p:nvPr>
            <p:ph type="ftr" sz="quarter" idx="10"/>
          </p:nvPr>
        </p:nvSpPr>
        <p:spPr/>
        <p:txBody>
          <a:bodyPr/>
          <a:lstStyle>
            <a:lvl1pPr>
              <a:defRPr/>
            </a:lvl1pPr>
          </a:lstStyle>
          <a:p>
            <a:r>
              <a:rPr lang="en-US" dirty="0"/>
              <a:t>A</a:t>
            </a:r>
          </a:p>
        </p:txBody>
      </p:sp>
      <p:sp>
        <p:nvSpPr>
          <p:cNvPr id="5" name="Slide Number Placeholder 5">
            <a:extLst>
              <a:ext uri="{FF2B5EF4-FFF2-40B4-BE49-F238E27FC236}">
                <a16:creationId xmlns:a16="http://schemas.microsoft.com/office/drawing/2014/main" id="{63114880-DADC-4F85-86A5-B5EC46980DB7}"/>
              </a:ext>
            </a:extLst>
          </p:cNvPr>
          <p:cNvSpPr>
            <a:spLocks noGrp="1"/>
          </p:cNvSpPr>
          <p:nvPr>
            <p:ph type="sldNum" sz="quarter" idx="11"/>
          </p:nvPr>
        </p:nvSpPr>
        <p:spPr/>
        <p:txBody>
          <a:bodyPr/>
          <a:lstStyle/>
          <a:p>
            <a:fld id="{FEA1243F-3000-4347-94A4-FBDEAD3122CB}" type="slidenum">
              <a:rPr lang="en-US" smtClean="0"/>
              <a:pPr/>
              <a:t>20</a:t>
            </a:fld>
            <a:endParaRPr lang="en-US"/>
          </a:p>
        </p:txBody>
      </p:sp>
      <p:sp>
        <p:nvSpPr>
          <p:cNvPr id="12" name="Rectangle 2">
            <a:extLst>
              <a:ext uri="{FF2B5EF4-FFF2-40B4-BE49-F238E27FC236}">
                <a16:creationId xmlns:a16="http://schemas.microsoft.com/office/drawing/2014/main" id="{726B5A03-7F87-4174-B569-E5E11B47BD78}"/>
              </a:ext>
            </a:extLst>
          </p:cNvPr>
          <p:cNvSpPr txBox="1">
            <a:spLocks/>
          </p:cNvSpPr>
          <p:nvPr/>
        </p:nvSpPr>
        <p:spPr>
          <a:xfrm>
            <a:off x="2083897" y="2209800"/>
            <a:ext cx="1960033" cy="539877"/>
          </a:xfrm>
          <a:prstGeom prst="rect">
            <a:avLst/>
          </a:prstGeom>
        </p:spPr>
        <p:txBody>
          <a:bodyPr vert="horz" anchor="t">
            <a:norm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endParaRPr lang="en-US" sz="1400" b="1" dirty="0"/>
          </a:p>
        </p:txBody>
      </p:sp>
      <p:sp>
        <p:nvSpPr>
          <p:cNvPr id="14" name="Rectangle 2">
            <a:extLst>
              <a:ext uri="{FF2B5EF4-FFF2-40B4-BE49-F238E27FC236}">
                <a16:creationId xmlns:a16="http://schemas.microsoft.com/office/drawing/2014/main" id="{EEE08402-AE66-4BD0-91FE-EE2B207C31A1}"/>
              </a:ext>
            </a:extLst>
          </p:cNvPr>
          <p:cNvSpPr txBox="1">
            <a:spLocks/>
          </p:cNvSpPr>
          <p:nvPr/>
        </p:nvSpPr>
        <p:spPr>
          <a:xfrm>
            <a:off x="5215021" y="2372969"/>
            <a:ext cx="2100180" cy="898787"/>
          </a:xfrm>
          <a:prstGeom prst="rect">
            <a:avLst/>
          </a:prstGeom>
        </p:spPr>
        <p:txBody>
          <a:bodyPr vert="horz" anchor="t">
            <a:noAutofit/>
          </a:bodyPr>
          <a:lstStyle>
            <a:lvl1pPr marL="448056" indent="-384048" algn="l" rtl="0" eaLnBrk="1" latinLnBrk="0" hangingPunct="1">
              <a:spcBef>
                <a:spcPct val="20000"/>
              </a:spcBef>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spcBef>
                <a:spcPts val="0"/>
              </a:spcBef>
              <a:buNone/>
            </a:pPr>
            <a:r>
              <a:rPr lang="en-US" sz="2000" dirty="0">
                <a:solidFill>
                  <a:schemeClr val="bg1"/>
                </a:solidFill>
              </a:rPr>
              <a:t>How to </a:t>
            </a:r>
            <a:r>
              <a:rPr lang="en-US" sz="2000" dirty="0" smtClean="0">
                <a:solidFill>
                  <a:schemeClr val="bg1"/>
                </a:solidFill>
              </a:rPr>
              <a:t>decide</a:t>
            </a:r>
          </a:p>
          <a:p>
            <a:pPr marL="0" indent="0">
              <a:spcBef>
                <a:spcPts val="0"/>
              </a:spcBef>
              <a:buNone/>
            </a:pPr>
            <a:r>
              <a:rPr lang="en-US" sz="2000" dirty="0" smtClean="0">
                <a:solidFill>
                  <a:schemeClr val="bg1"/>
                </a:solidFill>
              </a:rPr>
              <a:t>The value </a:t>
            </a:r>
            <a:r>
              <a:rPr lang="en-US" sz="2000" dirty="0">
                <a:solidFill>
                  <a:schemeClr val="bg1"/>
                </a:solidFill>
              </a:rPr>
              <a:t>of components</a:t>
            </a:r>
            <a:endParaRPr lang="en-US" sz="1050" b="1" dirty="0">
              <a:solidFill>
                <a:schemeClr val="bg1"/>
              </a:solidFill>
            </a:endParaRPr>
          </a:p>
        </p:txBody>
      </p:sp>
      <p:grpSp>
        <p:nvGrpSpPr>
          <p:cNvPr id="22" name="Group 21" descr="heading graphic">
            <a:extLst>
              <a:ext uri="{FF2B5EF4-FFF2-40B4-BE49-F238E27FC236}">
                <a16:creationId xmlns:a16="http://schemas.microsoft.com/office/drawing/2014/main" id="{24C46028-366E-4F67-A5A9-B08CF5110F58}"/>
              </a:ext>
            </a:extLst>
          </p:cNvPr>
          <p:cNvGrpSpPr/>
          <p:nvPr/>
        </p:nvGrpSpPr>
        <p:grpSpPr>
          <a:xfrm>
            <a:off x="0" y="2278535"/>
            <a:ext cx="3810254" cy="1087654"/>
            <a:chOff x="2673192" y="3171825"/>
            <a:chExt cx="3132295" cy="514350"/>
          </a:xfrm>
        </p:grpSpPr>
        <p:pic>
          <p:nvPicPr>
            <p:cNvPr id="23" name="Graphic 19" descr="heading graphic 1">
              <a:extLst>
                <a:ext uri="{FF2B5EF4-FFF2-40B4-BE49-F238E27FC236}">
                  <a16:creationId xmlns:a16="http://schemas.microsoft.com/office/drawing/2014/main" id="{0B87D64D-964F-46D7-B928-3AA29C95BDC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38512" y="3171825"/>
              <a:ext cx="2466975" cy="514350"/>
            </a:xfrm>
            <a:prstGeom prst="rect">
              <a:avLst/>
            </a:prstGeom>
          </p:spPr>
        </p:pic>
        <p:pic>
          <p:nvPicPr>
            <p:cNvPr id="24" name="Graphic 20" descr="heading graphic 2">
              <a:extLst>
                <a:ext uri="{FF2B5EF4-FFF2-40B4-BE49-F238E27FC236}">
                  <a16:creationId xmlns:a16="http://schemas.microsoft.com/office/drawing/2014/main" id="{BA2DF9F9-5B5B-4C03-B98F-60F7655E2AA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73192" y="3171825"/>
              <a:ext cx="904875" cy="514350"/>
            </a:xfrm>
            <a:prstGeom prst="rect">
              <a:avLst/>
            </a:prstGeom>
          </p:spPr>
        </p:pic>
      </p:grpSp>
      <p:sp>
        <p:nvSpPr>
          <p:cNvPr id="6" name="Rectangle 5"/>
          <p:cNvSpPr/>
          <p:nvPr/>
        </p:nvSpPr>
        <p:spPr>
          <a:xfrm>
            <a:off x="1421186" y="2440759"/>
            <a:ext cx="2007814" cy="830997"/>
          </a:xfrm>
          <a:prstGeom prst="rect">
            <a:avLst/>
          </a:prstGeom>
        </p:spPr>
        <p:txBody>
          <a:bodyPr wrap="square">
            <a:spAutoFit/>
          </a:bodyPr>
          <a:lstStyle/>
          <a:p>
            <a:r>
              <a:rPr lang="en-US" sz="2400" dirty="0" smtClean="0">
                <a:solidFill>
                  <a:schemeClr val="bg1"/>
                </a:solidFill>
              </a:rPr>
              <a:t>Components</a:t>
            </a:r>
          </a:p>
          <a:p>
            <a:r>
              <a:rPr lang="en-US" sz="2400" dirty="0" smtClean="0">
                <a:solidFill>
                  <a:schemeClr val="bg1"/>
                </a:solidFill>
              </a:rPr>
              <a:t>  Availability</a:t>
            </a:r>
            <a:endParaRPr lang="en-US" b="1" dirty="0">
              <a:solidFill>
                <a:schemeClr val="bg1"/>
              </a:solidFill>
            </a:endParaRPr>
          </a:p>
        </p:txBody>
      </p:sp>
      <p:grpSp>
        <p:nvGrpSpPr>
          <p:cNvPr id="25" name="Group 24" descr="heading graphic">
            <a:extLst>
              <a:ext uri="{FF2B5EF4-FFF2-40B4-BE49-F238E27FC236}">
                <a16:creationId xmlns:a16="http://schemas.microsoft.com/office/drawing/2014/main" id="{24C46028-366E-4F67-A5A9-B08CF5110F58}"/>
              </a:ext>
            </a:extLst>
          </p:cNvPr>
          <p:cNvGrpSpPr/>
          <p:nvPr/>
        </p:nvGrpSpPr>
        <p:grpSpPr>
          <a:xfrm>
            <a:off x="673209" y="3722447"/>
            <a:ext cx="3809979" cy="1087654"/>
            <a:chOff x="2673192" y="3171825"/>
            <a:chExt cx="3132069" cy="514350"/>
          </a:xfrm>
        </p:grpSpPr>
        <p:pic>
          <p:nvPicPr>
            <p:cNvPr id="26" name="Graphic 19" descr="heading graphic 1">
              <a:extLst>
                <a:ext uri="{FF2B5EF4-FFF2-40B4-BE49-F238E27FC236}">
                  <a16:creationId xmlns:a16="http://schemas.microsoft.com/office/drawing/2014/main" id="{0B87D64D-964F-46D7-B928-3AA29C95BDC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38286" y="3171825"/>
              <a:ext cx="2466975" cy="514350"/>
            </a:xfrm>
            <a:prstGeom prst="rect">
              <a:avLst/>
            </a:prstGeom>
          </p:spPr>
        </p:pic>
        <p:pic>
          <p:nvPicPr>
            <p:cNvPr id="27" name="Graphic 20" descr="heading graphic 2">
              <a:extLst>
                <a:ext uri="{FF2B5EF4-FFF2-40B4-BE49-F238E27FC236}">
                  <a16:creationId xmlns:a16="http://schemas.microsoft.com/office/drawing/2014/main" id="{BA2DF9F9-5B5B-4C03-B98F-60F7655E2AA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73192" y="3171825"/>
              <a:ext cx="904875" cy="514350"/>
            </a:xfrm>
            <a:prstGeom prst="rect">
              <a:avLst/>
            </a:prstGeom>
          </p:spPr>
        </p:pic>
      </p:grpSp>
      <p:grpSp>
        <p:nvGrpSpPr>
          <p:cNvPr id="28" name="Group 27" descr="heading graphic">
            <a:extLst>
              <a:ext uri="{FF2B5EF4-FFF2-40B4-BE49-F238E27FC236}">
                <a16:creationId xmlns:a16="http://schemas.microsoft.com/office/drawing/2014/main" id="{24C46028-366E-4F67-A5A9-B08CF5110F58}"/>
              </a:ext>
            </a:extLst>
          </p:cNvPr>
          <p:cNvGrpSpPr/>
          <p:nvPr/>
        </p:nvGrpSpPr>
        <p:grpSpPr>
          <a:xfrm>
            <a:off x="4497986" y="3637191"/>
            <a:ext cx="3810254" cy="1175003"/>
            <a:chOff x="2673192" y="3171825"/>
            <a:chExt cx="3132295" cy="514350"/>
          </a:xfrm>
        </p:grpSpPr>
        <p:pic>
          <p:nvPicPr>
            <p:cNvPr id="29" name="Graphic 19" descr="heading graphic 1">
              <a:extLst>
                <a:ext uri="{FF2B5EF4-FFF2-40B4-BE49-F238E27FC236}">
                  <a16:creationId xmlns:a16="http://schemas.microsoft.com/office/drawing/2014/main" id="{0B87D64D-964F-46D7-B928-3AA29C95BDC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38512" y="3171825"/>
              <a:ext cx="2466975" cy="514350"/>
            </a:xfrm>
            <a:prstGeom prst="rect">
              <a:avLst/>
            </a:prstGeom>
          </p:spPr>
        </p:pic>
        <p:pic>
          <p:nvPicPr>
            <p:cNvPr id="30" name="Graphic 20" descr="heading graphic 2">
              <a:extLst>
                <a:ext uri="{FF2B5EF4-FFF2-40B4-BE49-F238E27FC236}">
                  <a16:creationId xmlns:a16="http://schemas.microsoft.com/office/drawing/2014/main" id="{BA2DF9F9-5B5B-4C03-B98F-60F7655E2AA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73192" y="3171825"/>
              <a:ext cx="904875" cy="514350"/>
            </a:xfrm>
            <a:prstGeom prst="rect">
              <a:avLst/>
            </a:prstGeom>
          </p:spPr>
        </p:pic>
      </p:grpSp>
      <p:grpSp>
        <p:nvGrpSpPr>
          <p:cNvPr id="31" name="Group 30" descr="heading graphic">
            <a:extLst>
              <a:ext uri="{FF2B5EF4-FFF2-40B4-BE49-F238E27FC236}">
                <a16:creationId xmlns:a16="http://schemas.microsoft.com/office/drawing/2014/main" id="{24C46028-366E-4F67-A5A9-B08CF5110F58}"/>
              </a:ext>
            </a:extLst>
          </p:cNvPr>
          <p:cNvGrpSpPr/>
          <p:nvPr/>
        </p:nvGrpSpPr>
        <p:grpSpPr>
          <a:xfrm>
            <a:off x="1282431" y="5114834"/>
            <a:ext cx="3810254" cy="1087654"/>
            <a:chOff x="2673192" y="3171825"/>
            <a:chExt cx="3132295" cy="514350"/>
          </a:xfrm>
        </p:grpSpPr>
        <p:pic>
          <p:nvPicPr>
            <p:cNvPr id="32" name="Graphic 19" descr="heading graphic 1">
              <a:extLst>
                <a:ext uri="{FF2B5EF4-FFF2-40B4-BE49-F238E27FC236}">
                  <a16:creationId xmlns:a16="http://schemas.microsoft.com/office/drawing/2014/main" id="{0B87D64D-964F-46D7-B928-3AA29C95BDC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38512" y="3171825"/>
              <a:ext cx="2466975" cy="514350"/>
            </a:xfrm>
            <a:prstGeom prst="rect">
              <a:avLst/>
            </a:prstGeom>
          </p:spPr>
        </p:pic>
        <p:pic>
          <p:nvPicPr>
            <p:cNvPr id="33" name="Graphic 20" descr="heading graphic 2">
              <a:extLst>
                <a:ext uri="{FF2B5EF4-FFF2-40B4-BE49-F238E27FC236}">
                  <a16:creationId xmlns:a16="http://schemas.microsoft.com/office/drawing/2014/main" id="{BA2DF9F9-5B5B-4C03-B98F-60F7655E2AA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73192" y="3171825"/>
              <a:ext cx="904875" cy="514350"/>
            </a:xfrm>
            <a:prstGeom prst="rect">
              <a:avLst/>
            </a:prstGeom>
          </p:spPr>
        </p:pic>
      </p:grpSp>
      <p:grpSp>
        <p:nvGrpSpPr>
          <p:cNvPr id="34" name="Group 33" descr="heading graphic">
            <a:extLst>
              <a:ext uri="{FF2B5EF4-FFF2-40B4-BE49-F238E27FC236}">
                <a16:creationId xmlns:a16="http://schemas.microsoft.com/office/drawing/2014/main" id="{24C46028-366E-4F67-A5A9-B08CF5110F58}"/>
              </a:ext>
            </a:extLst>
          </p:cNvPr>
          <p:cNvGrpSpPr/>
          <p:nvPr/>
        </p:nvGrpSpPr>
        <p:grpSpPr>
          <a:xfrm>
            <a:off x="5167927" y="5169777"/>
            <a:ext cx="3810254" cy="1087654"/>
            <a:chOff x="2673192" y="3171825"/>
            <a:chExt cx="3132295" cy="514350"/>
          </a:xfrm>
        </p:grpSpPr>
        <p:pic>
          <p:nvPicPr>
            <p:cNvPr id="35" name="Graphic 19" descr="heading graphic 1">
              <a:extLst>
                <a:ext uri="{FF2B5EF4-FFF2-40B4-BE49-F238E27FC236}">
                  <a16:creationId xmlns:a16="http://schemas.microsoft.com/office/drawing/2014/main" id="{0B87D64D-964F-46D7-B928-3AA29C95BDC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338512" y="3171825"/>
              <a:ext cx="2466975" cy="514350"/>
            </a:xfrm>
            <a:prstGeom prst="rect">
              <a:avLst/>
            </a:prstGeom>
          </p:spPr>
        </p:pic>
        <p:pic>
          <p:nvPicPr>
            <p:cNvPr id="36" name="Graphic 20" descr="heading graphic 2">
              <a:extLst>
                <a:ext uri="{FF2B5EF4-FFF2-40B4-BE49-F238E27FC236}">
                  <a16:creationId xmlns:a16="http://schemas.microsoft.com/office/drawing/2014/main" id="{BA2DF9F9-5B5B-4C03-B98F-60F7655E2AA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73192" y="3171825"/>
              <a:ext cx="904875" cy="514350"/>
            </a:xfrm>
            <a:prstGeom prst="rect">
              <a:avLst/>
            </a:prstGeom>
          </p:spPr>
        </p:pic>
      </p:grpSp>
      <p:sp>
        <p:nvSpPr>
          <p:cNvPr id="7" name="Rectangle 6"/>
          <p:cNvSpPr/>
          <p:nvPr/>
        </p:nvSpPr>
        <p:spPr>
          <a:xfrm>
            <a:off x="1973788" y="3797077"/>
            <a:ext cx="1711381" cy="830997"/>
          </a:xfrm>
          <a:prstGeom prst="rect">
            <a:avLst/>
          </a:prstGeom>
        </p:spPr>
        <p:txBody>
          <a:bodyPr wrap="square">
            <a:spAutoFit/>
          </a:bodyPr>
          <a:lstStyle/>
          <a:p>
            <a:r>
              <a:rPr lang="en-US" sz="2400"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Circuit</a:t>
            </a:r>
          </a:p>
          <a:p>
            <a:r>
              <a:rPr lang="en-US" sz="24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D</a:t>
            </a:r>
            <a:r>
              <a:rPr lang="en-US" sz="2400"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esigning</a:t>
            </a:r>
            <a:endParaRPr lang="en-IN" sz="2400" dirty="0">
              <a:solidFill>
                <a:schemeClr val="bg1"/>
              </a:solidFill>
            </a:endParaRPr>
          </a:p>
        </p:txBody>
      </p:sp>
      <p:sp>
        <p:nvSpPr>
          <p:cNvPr id="8" name="Rectangle 7"/>
          <p:cNvSpPr/>
          <p:nvPr/>
        </p:nvSpPr>
        <p:spPr>
          <a:xfrm>
            <a:off x="5867400" y="3767699"/>
            <a:ext cx="1905127" cy="923330"/>
          </a:xfrm>
          <a:prstGeom prst="rect">
            <a:avLst/>
          </a:prstGeom>
        </p:spPr>
        <p:txBody>
          <a:bodyPr wrap="square">
            <a:spAutoFit/>
          </a:bodyPr>
          <a:lstStyle/>
          <a:p>
            <a:r>
              <a:rPr lang="en-US"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How to </a:t>
            </a:r>
            <a:r>
              <a:rPr lang="en-US"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give</a:t>
            </a:r>
          </a:p>
          <a:p>
            <a:r>
              <a:rPr lang="en-US"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the </a:t>
            </a:r>
            <a:r>
              <a:rPr lang="en-US"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effort </a:t>
            </a:r>
            <a:r>
              <a:rPr lang="en-US"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of</a:t>
            </a:r>
          </a:p>
          <a:p>
            <a:r>
              <a:rPr lang="en-US"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soldering </a:t>
            </a:r>
            <a:r>
              <a:rPr lang="en-US"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properly</a:t>
            </a:r>
            <a:endParaRPr lang="en-IN" dirty="0">
              <a:solidFill>
                <a:schemeClr val="bg1"/>
              </a:solidFill>
            </a:endParaRPr>
          </a:p>
        </p:txBody>
      </p:sp>
      <p:sp>
        <p:nvSpPr>
          <p:cNvPr id="9" name="Rectangle 8"/>
          <p:cNvSpPr/>
          <p:nvPr/>
        </p:nvSpPr>
        <p:spPr>
          <a:xfrm>
            <a:off x="2486132" y="5279158"/>
            <a:ext cx="2193229" cy="830997"/>
          </a:xfrm>
          <a:prstGeom prst="rect">
            <a:avLst/>
          </a:prstGeom>
        </p:spPr>
        <p:txBody>
          <a:bodyPr wrap="none">
            <a:spAutoFit/>
          </a:bodyPr>
          <a:lstStyle/>
          <a:p>
            <a:r>
              <a:rPr lang="en-US" sz="2400"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Programming of</a:t>
            </a:r>
          </a:p>
          <a:p>
            <a:r>
              <a:rPr lang="en-US" sz="2400"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sensor</a:t>
            </a:r>
            <a:endParaRPr lang="en-IN" sz="2400" dirty="0">
              <a:solidFill>
                <a:schemeClr val="bg1"/>
              </a:solidFill>
            </a:endParaRPr>
          </a:p>
        </p:txBody>
      </p:sp>
      <p:sp>
        <p:nvSpPr>
          <p:cNvPr id="10" name="Rectangle 9"/>
          <p:cNvSpPr/>
          <p:nvPr/>
        </p:nvSpPr>
        <p:spPr>
          <a:xfrm>
            <a:off x="6442245" y="5273678"/>
            <a:ext cx="2207656" cy="707886"/>
          </a:xfrm>
          <a:prstGeom prst="rect">
            <a:avLst/>
          </a:prstGeom>
        </p:spPr>
        <p:txBody>
          <a:bodyPr wrap="none">
            <a:spAutoFit/>
          </a:bodyPr>
          <a:lstStyle/>
          <a:p>
            <a:r>
              <a:rPr lang="en-US" sz="20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signal sending </a:t>
            </a:r>
            <a:r>
              <a:rPr lang="en-US" sz="2000" dirty="0" smtClean="0">
                <a:solidFill>
                  <a:schemeClr val="bg1"/>
                </a:solidFill>
                <a:latin typeface="Calibri" panose="020F0502020204030204" pitchFamily="34" charset="0"/>
                <a:ea typeface="Times New Roman" panose="02020603050405020304" pitchFamily="18" charset="0"/>
                <a:cs typeface="Times New Roman" panose="02020603050405020304" pitchFamily="18" charset="0"/>
              </a:rPr>
              <a:t>and</a:t>
            </a:r>
          </a:p>
          <a:p>
            <a:r>
              <a:rPr lang="en-US" sz="2000" dirty="0">
                <a:solidFill>
                  <a:schemeClr val="bg1"/>
                </a:solidFill>
              </a:rPr>
              <a:t>sensor interfacing</a:t>
            </a:r>
            <a:endParaRPr lang="en-IN"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1000"/>
                                        <p:tgtEl>
                                          <p:spTgt spid="14">
                                            <p:txEl>
                                              <p:pRg st="0" end="0"/>
                                            </p:txEl>
                                          </p:spTgt>
                                        </p:tgtEl>
                                      </p:cBhvr>
                                    </p:animEffect>
                                    <p:anim calcmode="lin" valueType="num">
                                      <p:cBhvr>
                                        <p:cTn id="15"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1000"/>
                                        <p:tgtEl>
                                          <p:spTgt spid="14">
                                            <p:txEl>
                                              <p:pRg st="1" end="1"/>
                                            </p:txEl>
                                          </p:spTgt>
                                        </p:tgtEl>
                                      </p:cBhvr>
                                    </p:animEffect>
                                    <p:anim calcmode="lin" valueType="num">
                                      <p:cBhvr>
                                        <p:cTn id="20"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1000"/>
                                        <p:tgtEl>
                                          <p:spTgt spid="7">
                                            <p:txEl>
                                              <p:pRg st="0" end="0"/>
                                            </p:txEl>
                                          </p:spTgt>
                                        </p:tgtEl>
                                      </p:cBhvr>
                                    </p:animEffect>
                                    <p:anim calcmode="lin" valueType="num">
                                      <p:cBhvr>
                                        <p:cTn id="2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fade">
                                      <p:cBhvr>
                                        <p:cTn id="31" dur="1000"/>
                                        <p:tgtEl>
                                          <p:spTgt spid="7">
                                            <p:txEl>
                                              <p:pRg st="1" end="1"/>
                                            </p:txEl>
                                          </p:spTgt>
                                        </p:tgtEl>
                                      </p:cBhvr>
                                    </p:animEffect>
                                    <p:anim calcmode="lin" valueType="num">
                                      <p:cBhvr>
                                        <p:cTn id="3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1000"/>
                                        <p:tgtEl>
                                          <p:spTgt spid="8">
                                            <p:txEl>
                                              <p:pRg st="0" end="0"/>
                                            </p:txEl>
                                          </p:spTgt>
                                        </p:tgtEl>
                                      </p:cBhvr>
                                    </p:animEffect>
                                    <p:anim calcmode="lin" valueType="num">
                                      <p:cBhvr>
                                        <p:cTn id="3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Effect transition="in" filter="fade">
                                      <p:cBhvr>
                                        <p:cTn id="43" dur="1000"/>
                                        <p:tgtEl>
                                          <p:spTgt spid="8">
                                            <p:txEl>
                                              <p:pRg st="1" end="1"/>
                                            </p:txEl>
                                          </p:spTgt>
                                        </p:tgtEl>
                                      </p:cBhvr>
                                    </p:animEffect>
                                    <p:anim calcmode="lin" valueType="num">
                                      <p:cBhvr>
                                        <p:cTn id="44"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1" end="1"/>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8">
                                            <p:txEl>
                                              <p:pRg st="2" end="2"/>
                                            </p:txEl>
                                          </p:spTgt>
                                        </p:tgtEl>
                                        <p:attrNameLst>
                                          <p:attrName>style.visibility</p:attrName>
                                        </p:attrNameLst>
                                      </p:cBhvr>
                                      <p:to>
                                        <p:strVal val="visible"/>
                                      </p:to>
                                    </p:set>
                                    <p:animEffect transition="in" filter="fade">
                                      <p:cBhvr>
                                        <p:cTn id="48" dur="1000"/>
                                        <p:tgtEl>
                                          <p:spTgt spid="8">
                                            <p:txEl>
                                              <p:pRg st="2" end="2"/>
                                            </p:txEl>
                                          </p:spTgt>
                                        </p:tgtEl>
                                      </p:cBhvr>
                                    </p:animEffect>
                                    <p:anim calcmode="lin" valueType="num">
                                      <p:cBhvr>
                                        <p:cTn id="4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1000"/>
                                        <p:tgtEl>
                                          <p:spTgt spid="9">
                                            <p:txEl>
                                              <p:pRg st="0" end="0"/>
                                            </p:txEl>
                                          </p:spTgt>
                                        </p:tgtEl>
                                      </p:cBhvr>
                                    </p:animEffect>
                                    <p:anim calcmode="lin" valueType="num">
                                      <p:cBhvr>
                                        <p:cTn id="5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9">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1000"/>
                                        <p:tgtEl>
                                          <p:spTgt spid="9">
                                            <p:txEl>
                                              <p:pRg st="1" end="1"/>
                                            </p:txEl>
                                          </p:spTgt>
                                        </p:tgtEl>
                                      </p:cBhvr>
                                    </p:animEffect>
                                    <p:anim calcmode="lin" valueType="num">
                                      <p:cBhvr>
                                        <p:cTn id="61"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2"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0">
                                            <p:txEl>
                                              <p:pRg st="0" end="0"/>
                                            </p:txEl>
                                          </p:spTgt>
                                        </p:tgtEl>
                                        <p:attrNameLst>
                                          <p:attrName>style.visibility</p:attrName>
                                        </p:attrNameLst>
                                      </p:cBhvr>
                                      <p:to>
                                        <p:strVal val="visible"/>
                                      </p:to>
                                    </p:set>
                                    <p:animEffect transition="in" filter="fade">
                                      <p:cBhvr>
                                        <p:cTn id="67" dur="1000"/>
                                        <p:tgtEl>
                                          <p:spTgt spid="10">
                                            <p:txEl>
                                              <p:pRg st="0" end="0"/>
                                            </p:txEl>
                                          </p:spTgt>
                                        </p:tgtEl>
                                      </p:cBhvr>
                                    </p:animEffect>
                                    <p:anim calcmode="lin" valueType="num">
                                      <p:cBhvr>
                                        <p:cTn id="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0">
                                            <p:txEl>
                                              <p:pRg st="1" end="1"/>
                                            </p:txEl>
                                          </p:spTgt>
                                        </p:tgtEl>
                                        <p:attrNameLst>
                                          <p:attrName>style.visibility</p:attrName>
                                        </p:attrNameLst>
                                      </p:cBhvr>
                                      <p:to>
                                        <p:strVal val="visible"/>
                                      </p:to>
                                    </p:set>
                                    <p:animEffect transition="in" filter="fade">
                                      <p:cBhvr>
                                        <p:cTn id="72" dur="1000"/>
                                        <p:tgtEl>
                                          <p:spTgt spid="10">
                                            <p:txEl>
                                              <p:pRg st="1" end="1"/>
                                            </p:txEl>
                                          </p:spTgt>
                                        </p:tgtEl>
                                      </p:cBhvr>
                                    </p:animEffect>
                                    <p:anim calcmode="lin" valueType="num">
                                      <p:cBhvr>
                                        <p:cTn id="7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74"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B71AD4F-48C0-4EF8-AFA6-7E2673DF9DFA}"/>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21</a:t>
            </a:fld>
            <a:endParaRPr lang="en-US"/>
          </a:p>
        </p:txBody>
      </p:sp>
      <p:sp>
        <p:nvSpPr>
          <p:cNvPr id="3" name="Title 2"/>
          <p:cNvSpPr>
            <a:spLocks noGrp="1"/>
          </p:cNvSpPr>
          <p:nvPr>
            <p:ph type="title"/>
          </p:nvPr>
        </p:nvSpPr>
        <p:spPr>
          <a:xfrm>
            <a:off x="304800" y="365395"/>
            <a:ext cx="5257800" cy="799306"/>
          </a:xfrm>
        </p:spPr>
        <p:txBody>
          <a:bodyPr/>
          <a:lstStyle/>
          <a:p>
            <a:r>
              <a:rPr lang="en-IN" i="1" dirty="0" smtClean="0"/>
              <a:t>Processing </a:t>
            </a:r>
            <a:r>
              <a:rPr lang="en-IN" i="1" dirty="0"/>
              <a:t>&amp; Display </a:t>
            </a:r>
            <a:endParaRPr lang="en-IN" b="0" dirty="0"/>
          </a:p>
        </p:txBody>
      </p:sp>
      <p:sp>
        <p:nvSpPr>
          <p:cNvPr id="8" name="Rectangle 7"/>
          <p:cNvSpPr/>
          <p:nvPr/>
        </p:nvSpPr>
        <p:spPr>
          <a:xfrm>
            <a:off x="457200" y="1356901"/>
            <a:ext cx="8458200" cy="2246769"/>
          </a:xfrm>
          <a:prstGeom prst="rect">
            <a:avLst/>
          </a:prstGeom>
        </p:spPr>
        <p:txBody>
          <a:bodyPr wrap="square">
            <a:spAutoFit/>
          </a:bodyPr>
          <a:lstStyle/>
          <a:p>
            <a:r>
              <a:rPr lang="en-US" sz="2000" dirty="0">
                <a:solidFill>
                  <a:srgbClr val="000000"/>
                </a:solidFill>
                <a:latin typeface="Times New Roman" panose="02020603050405020304" pitchFamily="18" charset="0"/>
              </a:rPr>
              <a:t>Due to the use of a microcontroller to calculate the beats per minute (BPM), it was decided that a liquid crystal display (LCD) module would be the most flexible way of displaying this numerical output. It was originally planned that several seven segment displays could be used, but again it was deemed worthwhile to integrate the display unit together and limit the number of components required. In addition, the information which the LCD could convey was greater. </a:t>
            </a:r>
            <a:endParaRPr lang="en-IN"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3795870"/>
            <a:ext cx="7867650" cy="2481105"/>
          </a:xfrm>
          <a:prstGeom prst="rect">
            <a:avLst/>
          </a:prstGeom>
        </p:spPr>
      </p:pic>
    </p:spTree>
    <p:extLst>
      <p:ext uri="{BB962C8B-B14F-4D97-AF65-F5344CB8AC3E}">
        <p14:creationId xmlns:p14="http://schemas.microsoft.com/office/powerpoint/2010/main" val="2119513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B71AD4F-48C0-4EF8-AFA6-7E2673DF9DFA}"/>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22</a:t>
            </a:fld>
            <a:endParaRPr lang="en-US"/>
          </a:p>
        </p:txBody>
      </p:sp>
      <p:sp>
        <p:nvSpPr>
          <p:cNvPr id="3" name="Title 2"/>
          <p:cNvSpPr>
            <a:spLocks noGrp="1"/>
          </p:cNvSpPr>
          <p:nvPr>
            <p:ph type="title"/>
          </p:nvPr>
        </p:nvSpPr>
        <p:spPr>
          <a:xfrm>
            <a:off x="457200" y="365395"/>
            <a:ext cx="4876800" cy="799306"/>
          </a:xfrm>
        </p:spPr>
        <p:txBody>
          <a:bodyPr/>
          <a:lstStyle/>
          <a:p>
            <a:r>
              <a:rPr lang="en-IN" sz="4800" i="1" dirty="0" smtClean="0"/>
              <a:t>Noise in pulse</a:t>
            </a:r>
            <a:endParaRPr lang="en-IN" sz="4800" dirty="0"/>
          </a:p>
        </p:txBody>
      </p:sp>
      <p:sp>
        <p:nvSpPr>
          <p:cNvPr id="7" name="Rectangle 6"/>
          <p:cNvSpPr/>
          <p:nvPr/>
        </p:nvSpPr>
        <p:spPr>
          <a:xfrm>
            <a:off x="381000" y="1443841"/>
            <a:ext cx="8458200" cy="2308324"/>
          </a:xfrm>
          <a:prstGeom prst="rect">
            <a:avLst/>
          </a:prstGeom>
        </p:spPr>
        <p:txBody>
          <a:bodyPr wrap="square">
            <a:spAutoFit/>
          </a:bodyPr>
          <a:lstStyle/>
          <a:p>
            <a:pPr marR="0" algn="just"/>
            <a:r>
              <a:rPr lang="en-US" dirty="0">
                <a:solidFill>
                  <a:srgbClr val="000000"/>
                </a:solidFill>
                <a:latin typeface="Times New Roman" panose="02020603050405020304" pitchFamily="18" charset="0"/>
              </a:rPr>
              <a:t>Noise from the environment will easily swamp the tiny pulse signal from the heart. The leads connecting the electrode to the amplifier will act like an antenna which will inadvertently receive unwanted radiated signals. Such signals are for example the 50Hz from power lines and </a:t>
            </a:r>
            <a:r>
              <a:rPr lang="en-US" dirty="0" err="1">
                <a:solidFill>
                  <a:srgbClr val="000000"/>
                </a:solidFill>
                <a:latin typeface="Times New Roman" panose="02020603050405020304" pitchFamily="18" charset="0"/>
              </a:rPr>
              <a:t>emf’s</a:t>
            </a:r>
            <a:r>
              <a:rPr lang="en-US" dirty="0">
                <a:solidFill>
                  <a:srgbClr val="000000"/>
                </a:solidFill>
                <a:latin typeface="Times New Roman" panose="02020603050405020304" pitchFamily="18" charset="0"/>
              </a:rPr>
              <a:t> from fluorescent lights will add a tiny sinusoidal wave which is generally quite difficult to filter away. </a:t>
            </a:r>
          </a:p>
          <a:p>
            <a:pPr marR="0" algn="just"/>
            <a:r>
              <a:rPr lang="en-US" dirty="0">
                <a:solidFill>
                  <a:srgbClr val="000000"/>
                </a:solidFill>
                <a:latin typeface="Times New Roman" panose="02020603050405020304" pitchFamily="18" charset="0"/>
              </a:rPr>
              <a:t>Muscles other than the heart also produce voltage potentials and these can also be detected although the large relative size and regularity of the heart muscles help to differentiate it from the rest. </a:t>
            </a:r>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81" y="4495800"/>
            <a:ext cx="2819400" cy="2114550"/>
          </a:xfrm>
          <a:prstGeom prst="rect">
            <a:avLst/>
          </a:prstGeom>
        </p:spPr>
      </p:pic>
      <p:pic>
        <p:nvPicPr>
          <p:cNvPr id="1026" name="Picture 2" descr="Image result for noise in heart pul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8296" y="3886200"/>
            <a:ext cx="4049099" cy="2840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596081" y="4038600"/>
            <a:ext cx="2018501" cy="369332"/>
          </a:xfrm>
          <a:prstGeom prst="rect">
            <a:avLst/>
          </a:prstGeom>
          <a:noFill/>
        </p:spPr>
        <p:txBody>
          <a:bodyPr wrap="none" rtlCol="0">
            <a:spAutoFit/>
          </a:bodyPr>
          <a:lstStyle/>
          <a:p>
            <a:r>
              <a:rPr lang="en-US" dirty="0" smtClean="0">
                <a:solidFill>
                  <a:schemeClr val="bg1"/>
                </a:solidFill>
              </a:rPr>
              <a:t>Without any noise</a:t>
            </a:r>
            <a:endParaRPr lang="en-IN" dirty="0">
              <a:solidFill>
                <a:schemeClr val="bg1"/>
              </a:solidFill>
            </a:endParaRPr>
          </a:p>
        </p:txBody>
      </p:sp>
      <p:sp>
        <p:nvSpPr>
          <p:cNvPr id="10" name="TextBox 9"/>
          <p:cNvSpPr txBox="1"/>
          <p:nvPr/>
        </p:nvSpPr>
        <p:spPr>
          <a:xfrm>
            <a:off x="4800600" y="4031305"/>
            <a:ext cx="1261884" cy="369332"/>
          </a:xfrm>
          <a:prstGeom prst="rect">
            <a:avLst/>
          </a:prstGeom>
          <a:noFill/>
        </p:spPr>
        <p:txBody>
          <a:bodyPr wrap="none" rtlCol="0">
            <a:spAutoFit/>
          </a:bodyPr>
          <a:lstStyle/>
          <a:p>
            <a:r>
              <a:rPr lang="en-US" dirty="0" smtClean="0">
                <a:solidFill>
                  <a:schemeClr val="bg1"/>
                </a:solidFill>
              </a:rPr>
              <a:t>With noise</a:t>
            </a:r>
            <a:endParaRPr lang="en-IN" dirty="0">
              <a:solidFill>
                <a:schemeClr val="bg1"/>
              </a:solidFill>
            </a:endParaRPr>
          </a:p>
        </p:txBody>
      </p:sp>
    </p:spTree>
    <p:extLst>
      <p:ext uri="{BB962C8B-B14F-4D97-AF65-F5344CB8AC3E}">
        <p14:creationId xmlns:p14="http://schemas.microsoft.com/office/powerpoint/2010/main" val="21646506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B71AD4F-48C0-4EF8-AFA6-7E2673DF9DFA}"/>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23</a:t>
            </a:fld>
            <a:endParaRPr lang="en-US"/>
          </a:p>
        </p:txBody>
      </p:sp>
      <p:sp>
        <p:nvSpPr>
          <p:cNvPr id="2" name="Title 1"/>
          <p:cNvSpPr>
            <a:spLocks noGrp="1"/>
          </p:cNvSpPr>
          <p:nvPr>
            <p:ph type="title"/>
          </p:nvPr>
        </p:nvSpPr>
        <p:spPr>
          <a:xfrm>
            <a:off x="457200" y="365395"/>
            <a:ext cx="4495800" cy="799306"/>
          </a:xfrm>
        </p:spPr>
        <p:txBody>
          <a:bodyPr/>
          <a:lstStyle/>
          <a:p>
            <a:r>
              <a:rPr lang="en-IN" sz="4800" i="1" dirty="0" smtClean="0"/>
              <a:t>Enhancements </a:t>
            </a:r>
            <a:endParaRPr lang="en-IN" sz="4800" dirty="0"/>
          </a:p>
        </p:txBody>
      </p:sp>
      <p:sp>
        <p:nvSpPr>
          <p:cNvPr id="6" name="Rectangle 5"/>
          <p:cNvSpPr/>
          <p:nvPr/>
        </p:nvSpPr>
        <p:spPr>
          <a:xfrm>
            <a:off x="1245767" y="1229651"/>
            <a:ext cx="7162800" cy="5262979"/>
          </a:xfrm>
          <a:prstGeom prst="rect">
            <a:avLst/>
          </a:prstGeom>
        </p:spPr>
        <p:txBody>
          <a:bodyPr wrap="square">
            <a:spAutoFit/>
          </a:bodyPr>
          <a:lstStyle/>
          <a:p>
            <a:pPr marL="342900" marR="0" indent="-342900" algn="just">
              <a:buFont typeface="Wingdings" panose="05000000000000000000" pitchFamily="2" charset="2"/>
              <a:buChar char="q"/>
            </a:pPr>
            <a:r>
              <a:rPr lang="en-US" sz="2400" dirty="0" smtClean="0">
                <a:solidFill>
                  <a:srgbClr val="000000"/>
                </a:solidFill>
                <a:latin typeface="Times New Roman" panose="02020603050405020304" pitchFamily="18" charset="0"/>
              </a:rPr>
              <a:t>A </a:t>
            </a:r>
            <a:r>
              <a:rPr lang="en-US" sz="2400" dirty="0">
                <a:solidFill>
                  <a:srgbClr val="000000"/>
                </a:solidFill>
                <a:latin typeface="Times New Roman" panose="02020603050405020304" pitchFamily="18" charset="0"/>
              </a:rPr>
              <a:t>high gain amplifier with a high Common Mode Rejection Ratio (CMRR) will be used to receive the desired signal. Also having a frequency response of at least 50Hz to detect the heart pulse. </a:t>
            </a:r>
            <a:endParaRPr lang="en-US" sz="2400" dirty="0" smtClean="0">
              <a:solidFill>
                <a:srgbClr val="000000"/>
              </a:solidFill>
              <a:latin typeface="Times New Roman" panose="02020603050405020304" pitchFamily="18" charset="0"/>
            </a:endParaRPr>
          </a:p>
          <a:p>
            <a:pPr marL="342900" marR="0" indent="-342900" algn="just">
              <a:buFont typeface="Wingdings" panose="05000000000000000000" pitchFamily="2" charset="2"/>
              <a:buChar char="q"/>
            </a:pPr>
            <a:r>
              <a:rPr lang="en-US" sz="2400" dirty="0" smtClean="0">
                <a:solidFill>
                  <a:srgbClr val="000000"/>
                </a:solidFill>
                <a:latin typeface="Times New Roman" panose="02020603050405020304" pitchFamily="18" charset="0"/>
              </a:rPr>
              <a:t>A </a:t>
            </a:r>
            <a:r>
              <a:rPr lang="en-US" sz="2400" dirty="0">
                <a:solidFill>
                  <a:srgbClr val="000000"/>
                </a:solidFill>
                <a:latin typeface="Times New Roman" panose="02020603050405020304" pitchFamily="18" charset="0"/>
              </a:rPr>
              <a:t>low pass filter will be implemented to remove the noise. Because most of the noise types discussed are of high frequency while the desired signal is relatively low a single pole filter will suffice. </a:t>
            </a:r>
          </a:p>
          <a:p>
            <a:pPr marL="342900" marR="0" indent="-342900" algn="just">
              <a:buFont typeface="Wingdings" panose="05000000000000000000" pitchFamily="2" charset="2"/>
              <a:buChar char="q"/>
            </a:pPr>
            <a:r>
              <a:rPr lang="en-US" sz="2400" dirty="0" smtClean="0">
                <a:solidFill>
                  <a:srgbClr val="000000"/>
                </a:solidFill>
                <a:latin typeface="Times New Roman" panose="02020603050405020304" pitchFamily="18" charset="0"/>
              </a:rPr>
              <a:t>The </a:t>
            </a:r>
            <a:r>
              <a:rPr lang="en-US" sz="2400" dirty="0">
                <a:solidFill>
                  <a:srgbClr val="000000"/>
                </a:solidFill>
                <a:latin typeface="Times New Roman" panose="02020603050405020304" pitchFamily="18" charset="0"/>
              </a:rPr>
              <a:t>final circuit will be implemented in a Printed Circuit Board (PCB) to reduce the number of “radiating and transmitting” sources on the device (loose wires and exposed long component legs). </a:t>
            </a:r>
          </a:p>
          <a:p>
            <a:pPr marL="342900" marR="0" indent="-342900" algn="just">
              <a:buFont typeface="Wingdings" panose="05000000000000000000" pitchFamily="2" charset="2"/>
              <a:buChar char="q"/>
            </a:pPr>
            <a:r>
              <a:rPr lang="en-US" sz="2400" dirty="0" smtClean="0">
                <a:solidFill>
                  <a:srgbClr val="000000"/>
                </a:solidFill>
                <a:latin typeface="Times New Roman" panose="02020603050405020304" pitchFamily="18" charset="0"/>
              </a:rPr>
              <a:t>Necessarily </a:t>
            </a:r>
            <a:r>
              <a:rPr lang="en-US" sz="2400" dirty="0">
                <a:solidFill>
                  <a:srgbClr val="000000"/>
                </a:solidFill>
                <a:latin typeface="Times New Roman" panose="02020603050405020304" pitchFamily="18" charset="0"/>
              </a:rPr>
              <a:t>long wires for the contacts will be shielded </a:t>
            </a:r>
          </a:p>
        </p:txBody>
      </p:sp>
    </p:spTree>
    <p:extLst>
      <p:ext uri="{BB962C8B-B14F-4D97-AF65-F5344CB8AC3E}">
        <p14:creationId xmlns:p14="http://schemas.microsoft.com/office/powerpoint/2010/main" val="3533364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B71AD4F-48C0-4EF8-AFA6-7E2673DF9DFA}"/>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24</a:t>
            </a:fld>
            <a:endParaRPr lang="en-US"/>
          </a:p>
        </p:txBody>
      </p:sp>
      <p:sp>
        <p:nvSpPr>
          <p:cNvPr id="2" name="Title 1"/>
          <p:cNvSpPr>
            <a:spLocks noGrp="1"/>
          </p:cNvSpPr>
          <p:nvPr>
            <p:ph type="title"/>
          </p:nvPr>
        </p:nvSpPr>
        <p:spPr/>
        <p:txBody>
          <a:bodyPr/>
          <a:lstStyle/>
          <a:p>
            <a:r>
              <a:rPr lang="en-US" sz="4800" dirty="0" smtClean="0"/>
              <a:t>RESULTS</a:t>
            </a:r>
            <a:endParaRPr lang="en-IN" sz="48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4368" y="2667000"/>
            <a:ext cx="7294194" cy="3733800"/>
          </a:xfrm>
          <a:prstGeom prst="rect">
            <a:avLst/>
          </a:prstGeom>
        </p:spPr>
      </p:pic>
      <p:sp>
        <p:nvSpPr>
          <p:cNvPr id="7" name="TextBox 6"/>
          <p:cNvSpPr txBox="1"/>
          <p:nvPr/>
        </p:nvSpPr>
        <p:spPr>
          <a:xfrm>
            <a:off x="1384368" y="1745492"/>
            <a:ext cx="5992346" cy="461665"/>
          </a:xfrm>
          <a:prstGeom prst="rect">
            <a:avLst/>
          </a:prstGeom>
          <a:noFill/>
        </p:spPr>
        <p:txBody>
          <a:bodyPr wrap="none" rtlCol="0">
            <a:spAutoFit/>
          </a:bodyPr>
          <a:lstStyle/>
          <a:p>
            <a:pPr marL="342900" indent="-342900">
              <a:buFont typeface="Wingdings" panose="05000000000000000000" pitchFamily="2" charset="2"/>
              <a:buChar char="Ø"/>
            </a:pPr>
            <a:r>
              <a:rPr lang="en-US" sz="2400" dirty="0" smtClean="0">
                <a:solidFill>
                  <a:schemeClr val="bg1"/>
                </a:solidFill>
              </a:rPr>
              <a:t>Heart beat per min. is displayed on LCD</a:t>
            </a:r>
            <a:endParaRPr lang="en-IN" sz="2400" dirty="0">
              <a:solidFill>
                <a:schemeClr val="bg1"/>
              </a:solidFill>
            </a:endParaRPr>
          </a:p>
        </p:txBody>
      </p:sp>
      <p:sp>
        <p:nvSpPr>
          <p:cNvPr id="10" name="Rectangle 9"/>
          <p:cNvSpPr/>
          <p:nvPr/>
        </p:nvSpPr>
        <p:spPr>
          <a:xfrm>
            <a:off x="7744513" y="6505727"/>
            <a:ext cx="1364476" cy="369332"/>
          </a:xfrm>
          <a:prstGeom prst="rect">
            <a:avLst/>
          </a:prstGeom>
        </p:spPr>
        <p:txBody>
          <a:bodyPr wrap="none">
            <a:spAutoFit/>
          </a:bodyPr>
          <a:lstStyle/>
          <a:p>
            <a:r>
              <a:rPr lang="en-US" dirty="0">
                <a:solidFill>
                  <a:schemeClr val="accent1"/>
                </a:solidFill>
              </a:rPr>
              <a:t>Continued..</a:t>
            </a:r>
            <a:endParaRPr lang="en-IN" dirty="0">
              <a:solidFill>
                <a:schemeClr val="accent1"/>
              </a:solidFill>
            </a:endParaRPr>
          </a:p>
        </p:txBody>
      </p:sp>
    </p:spTree>
    <p:extLst>
      <p:ext uri="{BB962C8B-B14F-4D97-AF65-F5344CB8AC3E}">
        <p14:creationId xmlns:p14="http://schemas.microsoft.com/office/powerpoint/2010/main" val="64271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2B71AD4F-48C0-4EF8-AFA6-7E2673DF9DFA}"/>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25</a:t>
            </a:fld>
            <a:endParaRPr lang="en-US"/>
          </a:p>
        </p:txBody>
      </p:sp>
      <p:sp>
        <p:nvSpPr>
          <p:cNvPr id="2" name="Title 1"/>
          <p:cNvSpPr>
            <a:spLocks noGrp="1"/>
          </p:cNvSpPr>
          <p:nvPr>
            <p:ph type="title"/>
          </p:nvPr>
        </p:nvSpPr>
        <p:spPr/>
        <p:txBody>
          <a:bodyPr/>
          <a:lstStyle/>
          <a:p>
            <a:r>
              <a:rPr lang="en-US" sz="4800" dirty="0" smtClean="0"/>
              <a:t>RESULTS</a:t>
            </a:r>
            <a:endParaRPr lang="en-IN" sz="4800" dirty="0"/>
          </a:p>
        </p:txBody>
      </p:sp>
      <p:sp>
        <p:nvSpPr>
          <p:cNvPr id="7" name="TextBox 6"/>
          <p:cNvSpPr txBox="1"/>
          <p:nvPr/>
        </p:nvSpPr>
        <p:spPr>
          <a:xfrm>
            <a:off x="609600" y="1676400"/>
            <a:ext cx="2498125" cy="378565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solidFill>
                  <a:schemeClr val="bg1"/>
                </a:solidFill>
              </a:rPr>
              <a:t>The waveform collected from a ‘patient’. It capture from the </a:t>
            </a:r>
            <a:r>
              <a:rPr lang="en-US" sz="2000" dirty="0" smtClean="0">
                <a:solidFill>
                  <a:schemeClr val="bg1"/>
                </a:solidFill>
              </a:rPr>
              <a:t>Arduino </a:t>
            </a:r>
            <a:r>
              <a:rPr lang="en-US" sz="2000" dirty="0" smtClean="0">
                <a:solidFill>
                  <a:schemeClr val="bg1"/>
                </a:solidFill>
              </a:rPr>
              <a:t>ide serial plotter for 82 BPM. The gain was adjusted via the two potentiometers to obtain a suitable trace. </a:t>
            </a:r>
            <a:endParaRPr lang="en-IN" sz="28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726" y="1164701"/>
            <a:ext cx="6056870" cy="5693299"/>
          </a:xfrm>
          <a:prstGeom prst="rect">
            <a:avLst/>
          </a:prstGeom>
        </p:spPr>
      </p:pic>
    </p:spTree>
    <p:extLst>
      <p:ext uri="{BB962C8B-B14F-4D97-AF65-F5344CB8AC3E}">
        <p14:creationId xmlns:p14="http://schemas.microsoft.com/office/powerpoint/2010/main" val="342161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43440" y="186180"/>
            <a:ext cx="4754880" cy="1337819"/>
          </a:xfrm>
        </p:spPr>
        <p:txBody>
          <a:bodyPr/>
          <a:lstStyle/>
          <a:p>
            <a:r>
              <a:rPr lang="en-US" dirty="0" smtClean="0"/>
              <a:t>WHY MONITORING…..?</a:t>
            </a:r>
            <a:endParaRPr lang="en-US" dirty="0"/>
          </a:p>
        </p:txBody>
      </p:sp>
      <p:sp>
        <p:nvSpPr>
          <p:cNvPr id="6" name="Footer Placeholder 4">
            <a:extLst>
              <a:ext uri="{FF2B5EF4-FFF2-40B4-BE49-F238E27FC236}">
                <a16:creationId xmlns:a16="http://schemas.microsoft.com/office/drawing/2014/main" id="{855D0777-B08C-4808-A096-0F7AA6935459}"/>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3</a:t>
            </a:fld>
            <a:endParaRPr lang="en-US"/>
          </a:p>
        </p:txBody>
      </p:sp>
      <p:sp>
        <p:nvSpPr>
          <p:cNvPr id="3" name="TextBox 2"/>
          <p:cNvSpPr txBox="1"/>
          <p:nvPr/>
        </p:nvSpPr>
        <p:spPr>
          <a:xfrm>
            <a:off x="381000" y="2133600"/>
            <a:ext cx="4917320" cy="4401205"/>
          </a:xfrm>
          <a:prstGeom prst="rect">
            <a:avLst/>
          </a:prstGeom>
          <a:noFill/>
        </p:spPr>
        <p:txBody>
          <a:bodyPr wrap="square" rtlCol="0">
            <a:spAutoFit/>
          </a:bodyPr>
          <a:lstStyle/>
          <a:p>
            <a:r>
              <a:rPr lang="en-US" sz="2800" dirty="0" smtClean="0">
                <a:solidFill>
                  <a:schemeClr val="bg1"/>
                </a:solidFill>
              </a:rPr>
              <a:t>Around 2 million people are at high risk of </a:t>
            </a:r>
            <a:r>
              <a:rPr lang="en-US" sz="2800" dirty="0" smtClean="0">
                <a:solidFill>
                  <a:schemeClr val="bg1"/>
                </a:solidFill>
              </a:rPr>
              <a:t>having </a:t>
            </a:r>
            <a:r>
              <a:rPr lang="en-US" sz="2800" dirty="0" smtClean="0">
                <a:solidFill>
                  <a:schemeClr val="bg1"/>
                </a:solidFill>
              </a:rPr>
              <a:t>heart attack.</a:t>
            </a:r>
          </a:p>
          <a:p>
            <a:r>
              <a:rPr lang="en-US" sz="2800" dirty="0" smtClean="0">
                <a:solidFill>
                  <a:schemeClr val="bg1"/>
                </a:solidFill>
              </a:rPr>
              <a:t>It would </a:t>
            </a:r>
            <a:r>
              <a:rPr lang="en-US" sz="2800" dirty="0" smtClean="0">
                <a:solidFill>
                  <a:schemeClr val="bg1"/>
                </a:solidFill>
              </a:rPr>
              <a:t>be </a:t>
            </a:r>
            <a:r>
              <a:rPr lang="en-US" sz="2800" dirty="0" smtClean="0">
                <a:solidFill>
                  <a:schemeClr val="bg1"/>
                </a:solidFill>
              </a:rPr>
              <a:t>helpful if there was a way for these people to monitor their heart.</a:t>
            </a:r>
          </a:p>
          <a:p>
            <a:r>
              <a:rPr lang="en-US" sz="2800" dirty="0" smtClean="0">
                <a:solidFill>
                  <a:schemeClr val="bg1"/>
                </a:solidFill>
              </a:rPr>
              <a:t>So we have a problem. This is the way our project focuses on how we can utilize this problem and find the solution.</a:t>
            </a:r>
          </a:p>
        </p:txBody>
      </p:sp>
      <p:pic>
        <p:nvPicPr>
          <p:cNvPr id="3074" name="Picture 2" descr="Image result for heart at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320" y="2286000"/>
            <a:ext cx="3622675"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28600" y="35099"/>
            <a:ext cx="7086600" cy="1219199"/>
          </a:xfrm>
        </p:spPr>
        <p:txBody>
          <a:bodyPr/>
          <a:lstStyle/>
          <a:p>
            <a:r>
              <a:rPr lang="en-US" sz="3200" dirty="0" smtClean="0"/>
              <a:t>CARDIAC ARRHYTHMIAS</a:t>
            </a:r>
            <a:endParaRPr lang="en-US" sz="3200" dirty="0"/>
          </a:p>
        </p:txBody>
      </p:sp>
      <p:sp>
        <p:nvSpPr>
          <p:cNvPr id="6" name="Footer Placeholder 4">
            <a:extLst>
              <a:ext uri="{FF2B5EF4-FFF2-40B4-BE49-F238E27FC236}">
                <a16:creationId xmlns:a16="http://schemas.microsoft.com/office/drawing/2014/main" id="{855D0777-B08C-4808-A096-0F7AA6935459}"/>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4</a:t>
            </a:fld>
            <a:endParaRPr lang="en-US"/>
          </a:p>
        </p:txBody>
      </p:sp>
      <p:sp>
        <p:nvSpPr>
          <p:cNvPr id="13" name="TextBox 12"/>
          <p:cNvSpPr txBox="1"/>
          <p:nvPr/>
        </p:nvSpPr>
        <p:spPr>
          <a:xfrm>
            <a:off x="609600" y="1195962"/>
            <a:ext cx="7924800" cy="1323439"/>
          </a:xfrm>
          <a:prstGeom prst="rect">
            <a:avLst/>
          </a:prstGeom>
          <a:noFill/>
        </p:spPr>
        <p:txBody>
          <a:bodyPr wrap="square" rtlCol="0">
            <a:spAutoFit/>
          </a:bodyPr>
          <a:lstStyle/>
          <a:p>
            <a:r>
              <a:rPr lang="en-US" sz="2000" dirty="0" smtClean="0">
                <a:solidFill>
                  <a:schemeClr val="bg1"/>
                </a:solidFill>
              </a:rPr>
              <a:t>An abnormality  of the cardiac rhythm is called cardiac arrhythmia.</a:t>
            </a:r>
          </a:p>
          <a:p>
            <a:r>
              <a:rPr lang="en-US" sz="2000" dirty="0" smtClean="0">
                <a:solidFill>
                  <a:schemeClr val="bg1"/>
                </a:solidFill>
              </a:rPr>
              <a:t>Arrhythmia </a:t>
            </a:r>
            <a:r>
              <a:rPr lang="en-US" sz="2000" dirty="0" smtClean="0">
                <a:solidFill>
                  <a:schemeClr val="bg1"/>
                </a:solidFill>
              </a:rPr>
              <a:t>may cause sudden death, syncope, heart failure, dizziness, palpitations or no symptoms at all.</a:t>
            </a:r>
          </a:p>
          <a:p>
            <a:r>
              <a:rPr lang="en-US" sz="2000" dirty="0" smtClean="0">
                <a:solidFill>
                  <a:schemeClr val="bg1"/>
                </a:solidFill>
              </a:rPr>
              <a:t>There are two main type of arrhythmia:</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125" y="3713091"/>
            <a:ext cx="7269480" cy="2857500"/>
          </a:xfrm>
          <a:prstGeom prst="rect">
            <a:avLst/>
          </a:prstGeom>
        </p:spPr>
      </p:pic>
      <p:sp>
        <p:nvSpPr>
          <p:cNvPr id="15" name="TextBox 14"/>
          <p:cNvSpPr txBox="1"/>
          <p:nvPr/>
        </p:nvSpPr>
        <p:spPr>
          <a:xfrm>
            <a:off x="685800" y="2721114"/>
            <a:ext cx="3276600" cy="707886"/>
          </a:xfrm>
          <a:prstGeom prst="rect">
            <a:avLst/>
          </a:prstGeom>
          <a:noFill/>
        </p:spPr>
        <p:txBody>
          <a:bodyPr wrap="square" rtlCol="0">
            <a:spAutoFit/>
          </a:bodyPr>
          <a:lstStyle/>
          <a:p>
            <a:r>
              <a:rPr lang="en-US" sz="2000" dirty="0" smtClean="0">
                <a:solidFill>
                  <a:schemeClr val="bg1"/>
                </a:solidFill>
              </a:rPr>
              <a:t>1. </a:t>
            </a:r>
            <a:r>
              <a:rPr lang="en-US" sz="2000" dirty="0">
                <a:solidFill>
                  <a:schemeClr val="accent6">
                    <a:lumMod val="50000"/>
                  </a:schemeClr>
                </a:solidFill>
              </a:rPr>
              <a:t>B</a:t>
            </a:r>
            <a:r>
              <a:rPr lang="en-US" sz="2000" dirty="0" smtClean="0">
                <a:solidFill>
                  <a:schemeClr val="accent6">
                    <a:lumMod val="50000"/>
                  </a:schemeClr>
                </a:solidFill>
              </a:rPr>
              <a:t>radycardia</a:t>
            </a:r>
            <a:r>
              <a:rPr lang="en-US" sz="2000" dirty="0" smtClean="0">
                <a:solidFill>
                  <a:schemeClr val="bg1"/>
                </a:solidFill>
              </a:rPr>
              <a:t>:-the heart rate is </a:t>
            </a:r>
            <a:r>
              <a:rPr lang="en-US" sz="2000" dirty="0" smtClean="0">
                <a:solidFill>
                  <a:srgbClr val="00B0F0"/>
                </a:solidFill>
              </a:rPr>
              <a:t>SLOW (&lt;60 </a:t>
            </a:r>
            <a:r>
              <a:rPr lang="en-US" sz="2000" dirty="0" err="1" smtClean="0">
                <a:solidFill>
                  <a:srgbClr val="00B0F0"/>
                </a:solidFill>
              </a:rPr>
              <a:t>b.p.m</a:t>
            </a:r>
            <a:r>
              <a:rPr lang="en-US" sz="2000" dirty="0" smtClean="0">
                <a:solidFill>
                  <a:srgbClr val="00B0F0"/>
                </a:solidFill>
              </a:rPr>
              <a:t>)</a:t>
            </a:r>
            <a:endParaRPr lang="en-IN" sz="2000" dirty="0">
              <a:solidFill>
                <a:srgbClr val="00B0F0"/>
              </a:solidFill>
            </a:endParaRPr>
          </a:p>
        </p:txBody>
      </p:sp>
      <p:sp>
        <p:nvSpPr>
          <p:cNvPr id="16" name="TextBox 15"/>
          <p:cNvSpPr txBox="1"/>
          <p:nvPr/>
        </p:nvSpPr>
        <p:spPr>
          <a:xfrm>
            <a:off x="4918865" y="2743768"/>
            <a:ext cx="3265015" cy="707886"/>
          </a:xfrm>
          <a:prstGeom prst="rect">
            <a:avLst/>
          </a:prstGeom>
          <a:noFill/>
        </p:spPr>
        <p:txBody>
          <a:bodyPr wrap="square" rtlCol="0">
            <a:spAutoFit/>
          </a:bodyPr>
          <a:lstStyle/>
          <a:p>
            <a:r>
              <a:rPr lang="en-US" sz="2000" dirty="0" smtClean="0">
                <a:solidFill>
                  <a:schemeClr val="bg1"/>
                </a:solidFill>
              </a:rPr>
              <a:t>2. </a:t>
            </a:r>
            <a:r>
              <a:rPr lang="en-US" sz="2000" dirty="0" smtClean="0">
                <a:solidFill>
                  <a:schemeClr val="accent6">
                    <a:lumMod val="50000"/>
                  </a:schemeClr>
                </a:solidFill>
              </a:rPr>
              <a:t>Tachycardia</a:t>
            </a:r>
            <a:r>
              <a:rPr lang="en-US" sz="2000" dirty="0" smtClean="0">
                <a:solidFill>
                  <a:schemeClr val="bg1"/>
                </a:solidFill>
              </a:rPr>
              <a:t>:- the heart rate is </a:t>
            </a:r>
            <a:r>
              <a:rPr lang="en-US" sz="2000" dirty="0" smtClean="0">
                <a:solidFill>
                  <a:srgbClr val="00B0F0"/>
                </a:solidFill>
              </a:rPr>
              <a:t>FAST (&gt;89 </a:t>
            </a:r>
            <a:r>
              <a:rPr lang="en-US" sz="2000" dirty="0" err="1" smtClean="0">
                <a:solidFill>
                  <a:srgbClr val="00B0F0"/>
                </a:solidFill>
              </a:rPr>
              <a:t>b.p.m</a:t>
            </a:r>
            <a:r>
              <a:rPr lang="en-US" sz="2000" dirty="0" smtClean="0">
                <a:solidFill>
                  <a:srgbClr val="00B0F0"/>
                </a:solidFill>
              </a:rPr>
              <a:t>)</a:t>
            </a:r>
            <a:endParaRPr lang="en-IN" sz="2000" dirty="0">
              <a:solidFill>
                <a:srgbClr val="00B0F0"/>
              </a:solidFill>
            </a:endParaRPr>
          </a:p>
        </p:txBody>
      </p:sp>
    </p:spTree>
    <p:extLst>
      <p:ext uri="{BB962C8B-B14F-4D97-AF65-F5344CB8AC3E}">
        <p14:creationId xmlns:p14="http://schemas.microsoft.com/office/powerpoint/2010/main" val="195851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arn(inVertical)">
                                      <p:cBhvr>
                                        <p:cTn id="7" dur="500"/>
                                        <p:tgtEl>
                                          <p:spTgt spid="1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barn(inVertical)">
                                      <p:cBhvr>
                                        <p:cTn id="10" dur="500"/>
                                        <p:tgtEl>
                                          <p:spTgt spid="1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barn(inVertical)">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barn(inVertical)">
                                      <p:cBhvr>
                                        <p:cTn id="18" dur="500"/>
                                        <p:tgtEl>
                                          <p:spTgt spid="1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barn(inVertical)">
                                      <p:cBhvr>
                                        <p:cTn id="23" dur="500"/>
                                        <p:tgtEl>
                                          <p:spTgt spid="1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365394"/>
            <a:ext cx="4876800" cy="1311005"/>
          </a:xfrm>
        </p:spPr>
        <p:txBody>
          <a:bodyPr/>
          <a:lstStyle/>
          <a:p>
            <a:r>
              <a:rPr lang="en-US" dirty="0" smtClean="0"/>
              <a:t>AVERAGE HEART RATE</a:t>
            </a:r>
            <a:endParaRPr lang="en-IN" dirty="0"/>
          </a:p>
        </p:txBody>
      </p:sp>
      <p:sp>
        <p:nvSpPr>
          <p:cNvPr id="4" name="Footer Placeholder 4">
            <a:extLst>
              <a:ext uri="{FF2B5EF4-FFF2-40B4-BE49-F238E27FC236}">
                <a16:creationId xmlns:a16="http://schemas.microsoft.com/office/drawing/2014/main" id="{5BC5789F-7017-44D1-94D9-F925BFFC815A}"/>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5" name="Slide Number Placeholder 5">
            <a:extLst>
              <a:ext uri="{FF2B5EF4-FFF2-40B4-BE49-F238E27FC236}">
                <a16:creationId xmlns:a16="http://schemas.microsoft.com/office/drawing/2014/main" id="{161CB7FE-4BC2-4768-8C6C-F2EDE3AAC421}"/>
              </a:ext>
            </a:extLst>
          </p:cNvPr>
          <p:cNvSpPr>
            <a:spLocks noGrp="1"/>
          </p:cNvSpPr>
          <p:nvPr>
            <p:ph type="sldNum" sz="quarter" idx="12"/>
          </p:nvPr>
        </p:nvSpPr>
        <p:spPr/>
        <p:txBody>
          <a:bodyPr/>
          <a:lstStyle/>
          <a:p>
            <a:r>
              <a:rPr lang="en-US" dirty="0" smtClean="0"/>
              <a:t>2</a:t>
            </a:r>
            <a:endParaRPr lang="en-US" dirty="0"/>
          </a:p>
        </p:txBody>
      </p:sp>
      <p:graphicFrame>
        <p:nvGraphicFramePr>
          <p:cNvPr id="10" name="Chart 9"/>
          <p:cNvGraphicFramePr/>
          <p:nvPr>
            <p:extLst>
              <p:ext uri="{D42A27DB-BD31-4B8C-83A1-F6EECF244321}">
                <p14:modId xmlns:p14="http://schemas.microsoft.com/office/powerpoint/2010/main" val="3853216219"/>
              </p:ext>
            </p:extLst>
          </p:nvPr>
        </p:nvGraphicFramePr>
        <p:xfrm>
          <a:off x="1524000" y="1676399"/>
          <a:ext cx="6666058" cy="4953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15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855D0777-B08C-4808-A096-0F7AA6935459}"/>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6</a:t>
            </a:fld>
            <a:endParaRPr lang="en-US" dirty="0"/>
          </a:p>
        </p:txBody>
      </p:sp>
      <p:sp>
        <p:nvSpPr>
          <p:cNvPr id="4" name="Title 3"/>
          <p:cNvSpPr>
            <a:spLocks noGrp="1"/>
          </p:cNvSpPr>
          <p:nvPr>
            <p:ph type="title"/>
          </p:nvPr>
        </p:nvSpPr>
        <p:spPr>
          <a:xfrm>
            <a:off x="381000" y="445194"/>
            <a:ext cx="5059680" cy="895590"/>
          </a:xfrm>
        </p:spPr>
        <p:txBody>
          <a:bodyPr/>
          <a:lstStyle/>
          <a:p>
            <a:r>
              <a:rPr lang="en-US" sz="4400" dirty="0" smtClean="0"/>
              <a:t>Top view of our project</a:t>
            </a:r>
            <a:endParaRPr lang="en-IN" sz="4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752600"/>
            <a:ext cx="6888480" cy="4533221"/>
          </a:xfrm>
          <a:prstGeom prst="rect">
            <a:avLst/>
          </a:prstGeom>
        </p:spPr>
      </p:pic>
    </p:spTree>
    <p:extLst>
      <p:ext uri="{BB962C8B-B14F-4D97-AF65-F5344CB8AC3E}">
        <p14:creationId xmlns:p14="http://schemas.microsoft.com/office/powerpoint/2010/main" val="85117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365394"/>
            <a:ext cx="4038600" cy="1006205"/>
          </a:xfrm>
        </p:spPr>
        <p:txBody>
          <a:bodyPr/>
          <a:lstStyle/>
          <a:p>
            <a:r>
              <a:rPr lang="en-US" dirty="0" smtClean="0"/>
              <a:t>Block Diagram</a:t>
            </a:r>
            <a:endParaRPr lang="en-IN" dirty="0"/>
          </a:p>
        </p:txBody>
      </p:sp>
      <p:sp>
        <p:nvSpPr>
          <p:cNvPr id="4" name="Footer Placeholder 4">
            <a:extLst>
              <a:ext uri="{FF2B5EF4-FFF2-40B4-BE49-F238E27FC236}">
                <a16:creationId xmlns:a16="http://schemas.microsoft.com/office/drawing/2014/main" id="{2B71AD4F-48C0-4EF8-AFA6-7E2673DF9DFA}"/>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7</a:t>
            </a:fld>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25" y="1509584"/>
            <a:ext cx="7191375" cy="5348416"/>
          </a:xfrm>
          <a:prstGeom prst="rect">
            <a:avLst/>
          </a:prstGeom>
        </p:spPr>
      </p:pic>
    </p:spTree>
    <p:extLst>
      <p:ext uri="{BB962C8B-B14F-4D97-AF65-F5344CB8AC3E}">
        <p14:creationId xmlns:p14="http://schemas.microsoft.com/office/powerpoint/2010/main" val="214216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ircle(in)">
                                      <p:cBhvr>
                                        <p:cTn id="7"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365394"/>
            <a:ext cx="5105400" cy="1006205"/>
          </a:xfrm>
        </p:spPr>
        <p:txBody>
          <a:bodyPr/>
          <a:lstStyle/>
          <a:p>
            <a:r>
              <a:rPr lang="en-US" dirty="0"/>
              <a:t>CIRCUIT DIAGRAM</a:t>
            </a:r>
            <a:endParaRPr lang="en-IN" dirty="0"/>
          </a:p>
        </p:txBody>
      </p:sp>
      <p:sp>
        <p:nvSpPr>
          <p:cNvPr id="4" name="Footer Placeholder 4">
            <a:extLst>
              <a:ext uri="{FF2B5EF4-FFF2-40B4-BE49-F238E27FC236}">
                <a16:creationId xmlns:a16="http://schemas.microsoft.com/office/drawing/2014/main" id="{2B71AD4F-48C0-4EF8-AFA6-7E2673DF9DFA}"/>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5" name="Slide Number Placeholder 5">
            <a:extLst>
              <a:ext uri="{FF2B5EF4-FFF2-40B4-BE49-F238E27FC236}">
                <a16:creationId xmlns:a16="http://schemas.microsoft.com/office/drawing/2014/main" id="{D7506178-583F-4423-9987-AE775F9EA36C}"/>
              </a:ext>
            </a:extLst>
          </p:cNvPr>
          <p:cNvSpPr>
            <a:spLocks noGrp="1"/>
          </p:cNvSpPr>
          <p:nvPr>
            <p:ph type="sldNum" sz="quarter" idx="12"/>
          </p:nvPr>
        </p:nvSpPr>
        <p:spPr/>
        <p:txBody>
          <a:bodyPr/>
          <a:lstStyle/>
          <a:p>
            <a:fld id="{FEA1243F-3000-4347-94A4-FBDEAD3122CB}" type="slidenum">
              <a:rPr lang="en-US" smtClean="0"/>
              <a:pPr/>
              <a:t>8</a:t>
            </a:fld>
            <a:endParaRPr lang="en-US"/>
          </a:p>
        </p:txBody>
      </p:sp>
      <p:pic>
        <p:nvPicPr>
          <p:cNvPr id="6" name="Picture 5"/>
          <p:cNvPicPr/>
          <p:nvPr/>
        </p:nvPicPr>
        <p:blipFill>
          <a:blip r:embed="rId3"/>
          <a:srcRect/>
          <a:stretch>
            <a:fillRect/>
          </a:stretch>
        </p:blipFill>
        <p:spPr bwMode="auto">
          <a:xfrm>
            <a:off x="1295400" y="1524000"/>
            <a:ext cx="7162800" cy="4572000"/>
          </a:xfrm>
          <a:prstGeom prst="rect">
            <a:avLst/>
          </a:prstGeom>
          <a:noFill/>
          <a:ln w="9525">
            <a:noFill/>
            <a:miter lim="800000"/>
            <a:headEnd/>
            <a:tailEnd/>
          </a:ln>
        </p:spPr>
      </p:pic>
    </p:spTree>
    <p:extLst>
      <p:ext uri="{BB962C8B-B14F-4D97-AF65-F5344CB8AC3E}">
        <p14:creationId xmlns:p14="http://schemas.microsoft.com/office/powerpoint/2010/main" val="328460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43440" y="186181"/>
            <a:ext cx="4754880" cy="799306"/>
          </a:xfrm>
        </p:spPr>
        <p:txBody>
          <a:bodyPr/>
          <a:lstStyle/>
          <a:p>
            <a:r>
              <a:rPr lang="en-US" dirty="0"/>
              <a:t>COMPONENTS</a:t>
            </a:r>
          </a:p>
        </p:txBody>
      </p:sp>
      <p:sp>
        <p:nvSpPr>
          <p:cNvPr id="6" name="Footer Placeholder 4">
            <a:extLst>
              <a:ext uri="{FF2B5EF4-FFF2-40B4-BE49-F238E27FC236}">
                <a16:creationId xmlns:a16="http://schemas.microsoft.com/office/drawing/2014/main" id="{855D0777-B08C-4808-A096-0F7AA6935459}"/>
              </a:ext>
            </a:extLst>
          </p:cNvPr>
          <p:cNvSpPr>
            <a:spLocks noGrp="1"/>
          </p:cNvSpPr>
          <p:nvPr>
            <p:ph type="ftr" sz="quarter" idx="11"/>
          </p:nvPr>
        </p:nvSpPr>
        <p:spPr/>
        <p:txBody>
          <a:bodyPr/>
          <a:lstStyle>
            <a:lvl1pPr>
              <a:defRPr/>
            </a:lvl1pPr>
          </a:lstStyle>
          <a:p>
            <a:r>
              <a:rPr lang="en-US" dirty="0" smtClean="0"/>
              <a:t>A</a:t>
            </a:r>
            <a:endParaRPr lang="en-US" dirty="0"/>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9</a:t>
            </a:fld>
            <a:endParaRPr lang="en-US"/>
          </a:p>
        </p:txBody>
      </p:sp>
      <p:graphicFrame>
        <p:nvGraphicFramePr>
          <p:cNvPr id="41" name="Diagram 40"/>
          <p:cNvGraphicFramePr/>
          <p:nvPr>
            <p:extLst>
              <p:ext uri="{D42A27DB-BD31-4B8C-83A1-F6EECF244321}">
                <p14:modId xmlns:p14="http://schemas.microsoft.com/office/powerpoint/2010/main" val="267716403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2" name="Group 41"/>
          <p:cNvGrpSpPr/>
          <p:nvPr/>
        </p:nvGrpSpPr>
        <p:grpSpPr>
          <a:xfrm>
            <a:off x="5715000" y="1421714"/>
            <a:ext cx="1310630" cy="1506471"/>
            <a:chOff x="1312545" y="2557456"/>
            <a:chExt cx="1310630" cy="1506471"/>
          </a:xfrm>
        </p:grpSpPr>
        <p:sp>
          <p:nvSpPr>
            <p:cNvPr id="43" name="Hexagon 42"/>
            <p:cNvSpPr/>
            <p:nvPr/>
          </p:nvSpPr>
          <p:spPr>
            <a:xfrm rot="5400000">
              <a:off x="1214624" y="2655377"/>
              <a:ext cx="1506471" cy="1310630"/>
            </a:xfrm>
            <a:prstGeom prst="hexagon">
              <a:avLst>
                <a:gd name="adj" fmla="val 25000"/>
                <a:gd name="vf" fmla="val 11547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4" name="Hexagon 4"/>
            <p:cNvSpPr txBox="1"/>
            <p:nvPr/>
          </p:nvSpPr>
          <p:spPr>
            <a:xfrm>
              <a:off x="1516784" y="2792215"/>
              <a:ext cx="902150" cy="1036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sz="1600" dirty="0"/>
                <a:t>Regulator</a:t>
              </a:r>
              <a:endParaRPr lang="en-US" sz="3600" kern="1200" dirty="0"/>
            </a:p>
          </p:txBody>
        </p:sp>
      </p:grpSp>
      <p:grpSp>
        <p:nvGrpSpPr>
          <p:cNvPr id="45" name="Group 44"/>
          <p:cNvGrpSpPr/>
          <p:nvPr/>
        </p:nvGrpSpPr>
        <p:grpSpPr>
          <a:xfrm>
            <a:off x="5704703" y="3954529"/>
            <a:ext cx="1310630" cy="1506471"/>
            <a:chOff x="1312545" y="2557456"/>
            <a:chExt cx="1310630" cy="1506471"/>
          </a:xfrm>
        </p:grpSpPr>
        <p:sp>
          <p:nvSpPr>
            <p:cNvPr id="46" name="Hexagon 45"/>
            <p:cNvSpPr/>
            <p:nvPr/>
          </p:nvSpPr>
          <p:spPr>
            <a:xfrm rot="5400000">
              <a:off x="1214624" y="2655377"/>
              <a:ext cx="1506471" cy="1310630"/>
            </a:xfrm>
            <a:prstGeom prst="hexagon">
              <a:avLst>
                <a:gd name="adj" fmla="val 25000"/>
                <a:gd name="vf" fmla="val 11547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7" name="Hexagon 4"/>
            <p:cNvSpPr txBox="1"/>
            <p:nvPr/>
          </p:nvSpPr>
          <p:spPr>
            <a:xfrm>
              <a:off x="1516784" y="2792215"/>
              <a:ext cx="902150" cy="1036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dirty="0"/>
                <a:t>Battery</a:t>
              </a:r>
              <a:endParaRPr lang="en-US" sz="3600" kern="1200" dirty="0"/>
            </a:p>
          </p:txBody>
        </p:sp>
      </p:grpSp>
      <p:grpSp>
        <p:nvGrpSpPr>
          <p:cNvPr id="48" name="Group 47"/>
          <p:cNvGrpSpPr/>
          <p:nvPr/>
        </p:nvGrpSpPr>
        <p:grpSpPr>
          <a:xfrm>
            <a:off x="3505200" y="5240659"/>
            <a:ext cx="1310630" cy="1506471"/>
            <a:chOff x="1312545" y="2557456"/>
            <a:chExt cx="1310630" cy="1506471"/>
          </a:xfrm>
        </p:grpSpPr>
        <p:sp>
          <p:nvSpPr>
            <p:cNvPr id="49" name="Hexagon 48"/>
            <p:cNvSpPr/>
            <p:nvPr/>
          </p:nvSpPr>
          <p:spPr>
            <a:xfrm rot="5400000">
              <a:off x="1214624" y="2655377"/>
              <a:ext cx="1506471" cy="1310630"/>
            </a:xfrm>
            <a:prstGeom prst="hexagon">
              <a:avLst>
                <a:gd name="adj" fmla="val 25000"/>
                <a:gd name="vf" fmla="val 11547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50" name="Hexagon 4"/>
            <p:cNvSpPr txBox="1"/>
            <p:nvPr/>
          </p:nvSpPr>
          <p:spPr>
            <a:xfrm>
              <a:off x="1516784" y="2792215"/>
              <a:ext cx="902150" cy="1036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dirty="0"/>
                <a:t>Switch</a:t>
              </a:r>
              <a:endParaRPr lang="en-US" sz="3600" kern="1200" dirty="0"/>
            </a:p>
          </p:txBody>
        </p:sp>
      </p:grpSp>
      <p:grpSp>
        <p:nvGrpSpPr>
          <p:cNvPr id="51" name="Group 50"/>
          <p:cNvGrpSpPr/>
          <p:nvPr/>
        </p:nvGrpSpPr>
        <p:grpSpPr>
          <a:xfrm>
            <a:off x="4999397" y="5220935"/>
            <a:ext cx="1310630" cy="1506471"/>
            <a:chOff x="1312545" y="2557456"/>
            <a:chExt cx="1310630" cy="1506471"/>
          </a:xfrm>
        </p:grpSpPr>
        <p:sp>
          <p:nvSpPr>
            <p:cNvPr id="52" name="Hexagon 51"/>
            <p:cNvSpPr/>
            <p:nvPr/>
          </p:nvSpPr>
          <p:spPr>
            <a:xfrm rot="5400000">
              <a:off x="1214624" y="2655377"/>
              <a:ext cx="1506471" cy="1310630"/>
            </a:xfrm>
            <a:prstGeom prst="hexagon">
              <a:avLst>
                <a:gd name="adj" fmla="val 25000"/>
                <a:gd name="vf" fmla="val 11547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53" name="Hexagon 4"/>
            <p:cNvSpPr txBox="1"/>
            <p:nvPr/>
          </p:nvSpPr>
          <p:spPr>
            <a:xfrm>
              <a:off x="1414663" y="2990539"/>
              <a:ext cx="1106391" cy="640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dirty="0" smtClean="0"/>
                <a:t>Transistor</a:t>
              </a:r>
              <a:endParaRPr lang="en-US" dirty="0" smtClean="0"/>
            </a:p>
          </p:txBody>
        </p:sp>
      </p:grpSp>
    </p:spTree>
    <p:extLst>
      <p:ext uri="{BB962C8B-B14F-4D97-AF65-F5344CB8AC3E}">
        <p14:creationId xmlns:p14="http://schemas.microsoft.com/office/powerpoint/2010/main" val="50712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ircle(in)">
                                      <p:cBhvr>
                                        <p:cTn id="7" dur="2000"/>
                                        <p:tgtEl>
                                          <p:spTgt spid="41"/>
                                        </p:tgtEl>
                                      </p:cBhvr>
                                    </p:animEffect>
                                  </p:childTnLst>
                                </p:cTn>
                              </p:par>
                              <p:par>
                                <p:cTn id="8" presetID="6" presetClass="entr" presetSubtype="16"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circle(in)">
                                      <p:cBhvr>
                                        <p:cTn id="10" dur="2000"/>
                                        <p:tgtEl>
                                          <p:spTgt spid="42"/>
                                        </p:tgtEl>
                                      </p:cBhvr>
                                    </p:animEffect>
                                  </p:childTnLst>
                                </p:cTn>
                              </p:par>
                              <p:par>
                                <p:cTn id="11" presetID="6" presetClass="entr" presetSubtype="16"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circle(in)">
                                      <p:cBhvr>
                                        <p:cTn id="13" dur="2000"/>
                                        <p:tgtEl>
                                          <p:spTgt spid="45"/>
                                        </p:tgtEl>
                                      </p:cBhvr>
                                    </p:animEffect>
                                  </p:childTnLst>
                                </p:cTn>
                              </p:par>
                              <p:par>
                                <p:cTn id="14" presetID="6" presetClass="entr" presetSubtype="16"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circle(in)">
                                      <p:cBhvr>
                                        <p:cTn id="16" dur="2000"/>
                                        <p:tgtEl>
                                          <p:spTgt spid="48"/>
                                        </p:tgtEl>
                                      </p:cBhvr>
                                    </p:animEffect>
                                  </p:childTnLst>
                                </p:cTn>
                              </p:par>
                              <p:par>
                                <p:cTn id="17" presetID="6" presetClass="entr" presetSubtype="16"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circle(in)">
                                      <p:cBhvr>
                                        <p:cTn id="19"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M10167107 - Reporting progress or status presentation - NEW.potx" id="{24ADC811-FCB2-4A9B-852A-BB14EA0B4C87}" vid="{F865C24B-81F8-4D59-BA13-A775229E7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Reporting progress or status presentation</Template>
  <TotalTime>430</TotalTime>
  <Words>1137</Words>
  <Application>Microsoft Office PowerPoint</Application>
  <PresentationFormat>On-screen Show (4:3)</PresentationFormat>
  <Paragraphs>218</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Segoe UI</vt:lpstr>
      <vt:lpstr>Times New Roman</vt:lpstr>
      <vt:lpstr>Wingdings</vt:lpstr>
      <vt:lpstr>Wingdings 2</vt:lpstr>
      <vt:lpstr>Verve</vt:lpstr>
      <vt:lpstr>IR PULSE DETECTOR AND HEART RATE MONITOR</vt:lpstr>
      <vt:lpstr>INTORDUCTION</vt:lpstr>
      <vt:lpstr>WHY MONITORING…..?</vt:lpstr>
      <vt:lpstr>CARDIAC ARRHYTHMIAS</vt:lpstr>
      <vt:lpstr>AVERAGE HEART RATE</vt:lpstr>
      <vt:lpstr>Top view of our project</vt:lpstr>
      <vt:lpstr>Block Diagram</vt:lpstr>
      <vt:lpstr>CIRCUIT DIAGRAM</vt:lpstr>
      <vt:lpstr>COMPONENTS</vt:lpstr>
      <vt:lpstr>SOFTWARE USED</vt:lpstr>
      <vt:lpstr>TESTING TOOLS</vt:lpstr>
      <vt:lpstr>Heart Rate Sensor</vt:lpstr>
      <vt:lpstr>PowerPoint Presentation</vt:lpstr>
      <vt:lpstr>LDR Sensor</vt:lpstr>
      <vt:lpstr>PowerPoint Presentation</vt:lpstr>
      <vt:lpstr>PowerPoint Presentation</vt:lpstr>
      <vt:lpstr>PowerPoint Presentation</vt:lpstr>
      <vt:lpstr>PowerPoint Presentation</vt:lpstr>
      <vt:lpstr>Goals And Objectives</vt:lpstr>
      <vt:lpstr>PROBLEM CONTENT</vt:lpstr>
      <vt:lpstr>Processing &amp; Display </vt:lpstr>
      <vt:lpstr>Noise in pulse</vt:lpstr>
      <vt:lpstr>Enhancements </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 PULSE DETECTOR AND HEART RATE MONITOR</dc:title>
  <dc:creator>Ritesh Dhiman007</dc:creator>
  <cp:lastModifiedBy>prashant bhardwaj</cp:lastModifiedBy>
  <cp:revision>50</cp:revision>
  <dcterms:created xsi:type="dcterms:W3CDTF">2018-04-09T01:10:27Z</dcterms:created>
  <dcterms:modified xsi:type="dcterms:W3CDTF">2018-04-18T05:29:20Z</dcterms:modified>
</cp:coreProperties>
</file>